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300"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258" r:id="rId21"/>
    <p:sldId id="259" r:id="rId22"/>
    <p:sldId id="260" r:id="rId23"/>
    <p:sldId id="265" r:id="rId24"/>
    <p:sldId id="268" r:id="rId25"/>
    <p:sldId id="267" r:id="rId26"/>
    <p:sldId id="269" r:id="rId27"/>
    <p:sldId id="316" r:id="rId28"/>
    <p:sldId id="317" r:id="rId29"/>
    <p:sldId id="270" r:id="rId30"/>
    <p:sldId id="271" r:id="rId31"/>
    <p:sldId id="272" r:id="rId32"/>
    <p:sldId id="273" r:id="rId33"/>
    <p:sldId id="274" r:id="rId34"/>
    <p:sldId id="275" r:id="rId35"/>
    <p:sldId id="261" r:id="rId36"/>
    <p:sldId id="262" r:id="rId37"/>
    <p:sldId id="277" r:id="rId38"/>
    <p:sldId id="318" r:id="rId39"/>
    <p:sldId id="264" r:id="rId40"/>
    <p:sldId id="319" r:id="rId41"/>
    <p:sldId id="320" r:id="rId42"/>
    <p:sldId id="263" r:id="rId43"/>
    <p:sldId id="278" r:id="rId44"/>
    <p:sldId id="281" r:id="rId45"/>
    <p:sldId id="282" r:id="rId46"/>
    <p:sldId id="283" r:id="rId47"/>
    <p:sldId id="284" r:id="rId48"/>
    <p:sldId id="286" r:id="rId49"/>
    <p:sldId id="287" r:id="rId50"/>
    <p:sldId id="288" r:id="rId51"/>
    <p:sldId id="285" r:id="rId52"/>
    <p:sldId id="289" r:id="rId53"/>
    <p:sldId id="290" r:id="rId54"/>
    <p:sldId id="321" r:id="rId55"/>
    <p:sldId id="322" r:id="rId56"/>
    <p:sldId id="323" r:id="rId57"/>
    <p:sldId id="291" r:id="rId58"/>
    <p:sldId id="292" r:id="rId59"/>
    <p:sldId id="293" r:id="rId60"/>
    <p:sldId id="297" r:id="rId61"/>
    <p:sldId id="294" r:id="rId62"/>
    <p:sldId id="295" r:id="rId63"/>
    <p:sldId id="296" r:id="rId64"/>
    <p:sldId id="298" r:id="rId65"/>
    <p:sldId id="29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85CDC-00C8-481E-9350-67DB614ED987}" v="2" dt="2024-05-16T16:37:03.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ok Basnet" userId="b75f6f4236b527a2" providerId="Windows Live" clId="Web-{CB796B93-5E52-4B06-BED6-A125D8477322}"/>
    <pc:docChg chg="addSld modSld addMainMaster">
      <pc:chgData name="Ashok Basnet" userId="b75f6f4236b527a2" providerId="Windows Live" clId="Web-{CB796B93-5E52-4B06-BED6-A125D8477322}" dt="2023-05-13T15:06:39.284" v="504" actId="20577"/>
      <pc:docMkLst>
        <pc:docMk/>
      </pc:docMkLst>
      <pc:sldChg chg="modSp">
        <pc:chgData name="Ashok Basnet" userId="b75f6f4236b527a2" providerId="Windows Live" clId="Web-{CB796B93-5E52-4B06-BED6-A125D8477322}" dt="2023-05-13T14:51:48.521" v="499" actId="20577"/>
        <pc:sldMkLst>
          <pc:docMk/>
          <pc:sldMk cId="1434329412" sldId="261"/>
        </pc:sldMkLst>
        <pc:spChg chg="mod">
          <ac:chgData name="Ashok Basnet" userId="b75f6f4236b527a2" providerId="Windows Live" clId="Web-{CB796B93-5E52-4B06-BED6-A125D8477322}" dt="2023-05-13T14:51:48.521" v="499" actId="20577"/>
          <ac:spMkLst>
            <pc:docMk/>
            <pc:sldMk cId="1434329412" sldId="261"/>
            <ac:spMk id="3" creationId="{830B4720-32D2-0410-96B8-0A07F5550FCC}"/>
          </ac:spMkLst>
        </pc:spChg>
      </pc:sldChg>
      <pc:sldChg chg="modSp">
        <pc:chgData name="Ashok Basnet" userId="b75f6f4236b527a2" providerId="Windows Live" clId="Web-{CB796B93-5E52-4B06-BED6-A125D8477322}" dt="2023-05-13T14:48:41.406" v="498" actId="20577"/>
        <pc:sldMkLst>
          <pc:docMk/>
          <pc:sldMk cId="318770211" sldId="274"/>
        </pc:sldMkLst>
        <pc:graphicFrameChg chg="modGraphic">
          <ac:chgData name="Ashok Basnet" userId="b75f6f4236b527a2" providerId="Windows Live" clId="Web-{CB796B93-5E52-4B06-BED6-A125D8477322}" dt="2023-05-13T14:48:41.406" v="498" actId="20577"/>
          <ac:graphicFrameMkLst>
            <pc:docMk/>
            <pc:sldMk cId="318770211" sldId="274"/>
            <ac:graphicFrameMk id="11" creationId="{813499FA-96CB-D28E-983F-5BA746F28CD2}"/>
          </ac:graphicFrameMkLst>
        </pc:graphicFrameChg>
      </pc:sldChg>
      <pc:sldChg chg="add">
        <pc:chgData name="Ashok Basnet" userId="b75f6f4236b527a2" providerId="Windows Live" clId="Web-{CB796B93-5E52-4B06-BED6-A125D8477322}" dt="2023-05-13T13:22:55.953" v="0"/>
        <pc:sldMkLst>
          <pc:docMk/>
          <pc:sldMk cId="1687489993" sldId="301"/>
        </pc:sldMkLst>
      </pc:sldChg>
      <pc:sldChg chg="add">
        <pc:chgData name="Ashok Basnet" userId="b75f6f4236b527a2" providerId="Windows Live" clId="Web-{CB796B93-5E52-4B06-BED6-A125D8477322}" dt="2023-05-13T13:23:28.032" v="1"/>
        <pc:sldMkLst>
          <pc:docMk/>
          <pc:sldMk cId="670293669" sldId="302"/>
        </pc:sldMkLst>
      </pc:sldChg>
      <pc:sldChg chg="add">
        <pc:chgData name="Ashok Basnet" userId="b75f6f4236b527a2" providerId="Windows Live" clId="Web-{CB796B93-5E52-4B06-BED6-A125D8477322}" dt="2023-05-13T13:23:43.798" v="2"/>
        <pc:sldMkLst>
          <pc:docMk/>
          <pc:sldMk cId="2449965667" sldId="303"/>
        </pc:sldMkLst>
      </pc:sldChg>
      <pc:sldChg chg="add">
        <pc:chgData name="Ashok Basnet" userId="b75f6f4236b527a2" providerId="Windows Live" clId="Web-{CB796B93-5E52-4B06-BED6-A125D8477322}" dt="2023-05-13T13:23:56.564" v="3"/>
        <pc:sldMkLst>
          <pc:docMk/>
          <pc:sldMk cId="2443594503" sldId="304"/>
        </pc:sldMkLst>
      </pc:sldChg>
      <pc:sldChg chg="add">
        <pc:chgData name="Ashok Basnet" userId="b75f6f4236b527a2" providerId="Windows Live" clId="Web-{CB796B93-5E52-4B06-BED6-A125D8477322}" dt="2023-05-13T13:24:02.986" v="4"/>
        <pc:sldMkLst>
          <pc:docMk/>
          <pc:sldMk cId="1266276605" sldId="305"/>
        </pc:sldMkLst>
      </pc:sldChg>
      <pc:sldChg chg="add">
        <pc:chgData name="Ashok Basnet" userId="b75f6f4236b527a2" providerId="Windows Live" clId="Web-{CB796B93-5E52-4B06-BED6-A125D8477322}" dt="2023-05-13T13:24:11.565" v="5"/>
        <pc:sldMkLst>
          <pc:docMk/>
          <pc:sldMk cId="4189698461" sldId="306"/>
        </pc:sldMkLst>
      </pc:sldChg>
      <pc:sldChg chg="add">
        <pc:chgData name="Ashok Basnet" userId="b75f6f4236b527a2" providerId="Windows Live" clId="Web-{CB796B93-5E52-4B06-BED6-A125D8477322}" dt="2023-05-13T13:25:19.520" v="6"/>
        <pc:sldMkLst>
          <pc:docMk/>
          <pc:sldMk cId="2873595949" sldId="307"/>
        </pc:sldMkLst>
      </pc:sldChg>
      <pc:sldChg chg="add">
        <pc:chgData name="Ashok Basnet" userId="b75f6f4236b527a2" providerId="Windows Live" clId="Web-{CB796B93-5E52-4B06-BED6-A125D8477322}" dt="2023-05-13T13:25:33.926" v="7"/>
        <pc:sldMkLst>
          <pc:docMk/>
          <pc:sldMk cId="1289321168" sldId="308"/>
        </pc:sldMkLst>
      </pc:sldChg>
      <pc:sldChg chg="add">
        <pc:chgData name="Ashok Basnet" userId="b75f6f4236b527a2" providerId="Windows Live" clId="Web-{CB796B93-5E52-4B06-BED6-A125D8477322}" dt="2023-05-13T13:25:39.692" v="8"/>
        <pc:sldMkLst>
          <pc:docMk/>
          <pc:sldMk cId="3053482571" sldId="309"/>
        </pc:sldMkLst>
      </pc:sldChg>
      <pc:sldChg chg="add">
        <pc:chgData name="Ashok Basnet" userId="b75f6f4236b527a2" providerId="Windows Live" clId="Web-{CB796B93-5E52-4B06-BED6-A125D8477322}" dt="2023-05-13T13:25:52.177" v="9"/>
        <pc:sldMkLst>
          <pc:docMk/>
          <pc:sldMk cId="2803131186" sldId="310"/>
        </pc:sldMkLst>
      </pc:sldChg>
      <pc:sldChg chg="add">
        <pc:chgData name="Ashok Basnet" userId="b75f6f4236b527a2" providerId="Windows Live" clId="Web-{CB796B93-5E52-4B06-BED6-A125D8477322}" dt="2023-05-13T13:26:03.614" v="10"/>
        <pc:sldMkLst>
          <pc:docMk/>
          <pc:sldMk cId="2725149415" sldId="311"/>
        </pc:sldMkLst>
      </pc:sldChg>
      <pc:sldChg chg="add">
        <pc:chgData name="Ashok Basnet" userId="b75f6f4236b527a2" providerId="Windows Live" clId="Web-{CB796B93-5E52-4B06-BED6-A125D8477322}" dt="2023-05-13T13:26:12.833" v="11"/>
        <pc:sldMkLst>
          <pc:docMk/>
          <pc:sldMk cId="2936463055" sldId="312"/>
        </pc:sldMkLst>
      </pc:sldChg>
      <pc:sldChg chg="add">
        <pc:chgData name="Ashok Basnet" userId="b75f6f4236b527a2" providerId="Windows Live" clId="Web-{CB796B93-5E52-4B06-BED6-A125D8477322}" dt="2023-05-13T13:26:24.709" v="12"/>
        <pc:sldMkLst>
          <pc:docMk/>
          <pc:sldMk cId="1103877890" sldId="313"/>
        </pc:sldMkLst>
      </pc:sldChg>
      <pc:sldChg chg="add">
        <pc:chgData name="Ashok Basnet" userId="b75f6f4236b527a2" providerId="Windows Live" clId="Web-{CB796B93-5E52-4B06-BED6-A125D8477322}" dt="2023-05-13T13:26:54.756" v="13"/>
        <pc:sldMkLst>
          <pc:docMk/>
          <pc:sldMk cId="112887182" sldId="314"/>
        </pc:sldMkLst>
      </pc:sldChg>
      <pc:sldChg chg="add">
        <pc:chgData name="Ashok Basnet" userId="b75f6f4236b527a2" providerId="Windows Live" clId="Web-{CB796B93-5E52-4B06-BED6-A125D8477322}" dt="2023-05-13T13:27:33.617" v="14"/>
        <pc:sldMkLst>
          <pc:docMk/>
          <pc:sldMk cId="3263806628" sldId="315"/>
        </pc:sldMkLst>
      </pc:sldChg>
      <pc:sldChg chg="addSp delSp modSp new">
        <pc:chgData name="Ashok Basnet" userId="b75f6f4236b527a2" providerId="Windows Live" clId="Web-{CB796B93-5E52-4B06-BED6-A125D8477322}" dt="2023-05-13T14:07:29.482" v="281"/>
        <pc:sldMkLst>
          <pc:docMk/>
          <pc:sldMk cId="3705541484" sldId="316"/>
        </pc:sldMkLst>
        <pc:spChg chg="del">
          <ac:chgData name="Ashok Basnet" userId="b75f6f4236b527a2" providerId="Windows Live" clId="Web-{CB796B93-5E52-4B06-BED6-A125D8477322}" dt="2023-05-13T13:59:39.842" v="16"/>
          <ac:spMkLst>
            <pc:docMk/>
            <pc:sldMk cId="3705541484" sldId="316"/>
            <ac:spMk id="2" creationId="{1CEBB7F9-94A6-0171-1B0C-45B506E5A356}"/>
          </ac:spMkLst>
        </pc:spChg>
        <pc:spChg chg="del mod">
          <ac:chgData name="Ashok Basnet" userId="b75f6f4236b527a2" providerId="Windows Live" clId="Web-{CB796B93-5E52-4B06-BED6-A125D8477322}" dt="2023-05-13T14:00:05.217" v="18"/>
          <ac:spMkLst>
            <pc:docMk/>
            <pc:sldMk cId="3705541484" sldId="316"/>
            <ac:spMk id="3" creationId="{4631FCA1-F7BB-4970-8DA0-48A6D34B07D1}"/>
          </ac:spMkLst>
        </pc:spChg>
        <pc:graphicFrameChg chg="add mod ord modGraphic">
          <ac:chgData name="Ashok Basnet" userId="b75f6f4236b527a2" providerId="Windows Live" clId="Web-{CB796B93-5E52-4B06-BED6-A125D8477322}" dt="2023-05-13T14:07:29.482" v="281"/>
          <ac:graphicFrameMkLst>
            <pc:docMk/>
            <pc:sldMk cId="3705541484" sldId="316"/>
            <ac:graphicFrameMk id="4" creationId="{467F8A27-6BC3-B4D2-ACAA-BE4BA8E11007}"/>
          </ac:graphicFrameMkLst>
        </pc:graphicFrameChg>
      </pc:sldChg>
      <pc:sldChg chg="modSp add replId">
        <pc:chgData name="Ashok Basnet" userId="b75f6f4236b527a2" providerId="Windows Live" clId="Web-{CB796B93-5E52-4B06-BED6-A125D8477322}" dt="2023-05-13T14:24:26.734" v="494"/>
        <pc:sldMkLst>
          <pc:docMk/>
          <pc:sldMk cId="743328557" sldId="317"/>
        </pc:sldMkLst>
        <pc:graphicFrameChg chg="mod modGraphic">
          <ac:chgData name="Ashok Basnet" userId="b75f6f4236b527a2" providerId="Windows Live" clId="Web-{CB796B93-5E52-4B06-BED6-A125D8477322}" dt="2023-05-13T14:24:26.734" v="494"/>
          <ac:graphicFrameMkLst>
            <pc:docMk/>
            <pc:sldMk cId="743328557" sldId="317"/>
            <ac:graphicFrameMk id="4" creationId="{467F8A27-6BC3-B4D2-ACAA-BE4BA8E11007}"/>
          </ac:graphicFrameMkLst>
        </pc:graphicFrameChg>
      </pc:sldChg>
      <pc:sldChg chg="modSp new">
        <pc:chgData name="Ashok Basnet" userId="b75f6f4236b527a2" providerId="Windows Live" clId="Web-{CB796B93-5E52-4B06-BED6-A125D8477322}" dt="2023-05-13T15:06:39.284" v="504" actId="20577"/>
        <pc:sldMkLst>
          <pc:docMk/>
          <pc:sldMk cId="2824659761" sldId="318"/>
        </pc:sldMkLst>
        <pc:spChg chg="mod">
          <ac:chgData name="Ashok Basnet" userId="b75f6f4236b527a2" providerId="Windows Live" clId="Web-{CB796B93-5E52-4B06-BED6-A125D8477322}" dt="2023-05-13T15:06:39.284" v="504" actId="20577"/>
          <ac:spMkLst>
            <pc:docMk/>
            <pc:sldMk cId="2824659761" sldId="318"/>
            <ac:spMk id="2" creationId="{D7F51077-070C-F504-0776-BEEF0CC363BA}"/>
          </ac:spMkLst>
        </pc:spChg>
      </pc:sldChg>
      <pc:sldMasterChg chg="add addSldLayout">
        <pc:chgData name="Ashok Basnet" userId="b75f6f4236b527a2" providerId="Windows Live" clId="Web-{CB796B93-5E52-4B06-BED6-A125D8477322}" dt="2023-05-13T13:22:55.953" v="0"/>
        <pc:sldMasterMkLst>
          <pc:docMk/>
          <pc:sldMasterMk cId="2635357705" sldId="2147483672"/>
        </pc:sldMasterMkLst>
        <pc:sldLayoutChg chg="add">
          <pc:chgData name="Ashok Basnet" userId="b75f6f4236b527a2" providerId="Windows Live" clId="Web-{CB796B93-5E52-4B06-BED6-A125D8477322}" dt="2023-05-13T13:22:55.953" v="0"/>
          <pc:sldLayoutMkLst>
            <pc:docMk/>
            <pc:sldMasterMk cId="2635357705" sldId="2147483672"/>
            <pc:sldLayoutMk cId="3681696609" sldId="2147483673"/>
          </pc:sldLayoutMkLst>
        </pc:sldLayoutChg>
        <pc:sldLayoutChg chg="add">
          <pc:chgData name="Ashok Basnet" userId="b75f6f4236b527a2" providerId="Windows Live" clId="Web-{CB796B93-5E52-4B06-BED6-A125D8477322}" dt="2023-05-13T13:22:55.953" v="0"/>
          <pc:sldLayoutMkLst>
            <pc:docMk/>
            <pc:sldMasterMk cId="2635357705" sldId="2147483672"/>
            <pc:sldLayoutMk cId="3351100125" sldId="2147483674"/>
          </pc:sldLayoutMkLst>
        </pc:sldLayoutChg>
        <pc:sldLayoutChg chg="add">
          <pc:chgData name="Ashok Basnet" userId="b75f6f4236b527a2" providerId="Windows Live" clId="Web-{CB796B93-5E52-4B06-BED6-A125D8477322}" dt="2023-05-13T13:22:55.953" v="0"/>
          <pc:sldLayoutMkLst>
            <pc:docMk/>
            <pc:sldMasterMk cId="2635357705" sldId="2147483672"/>
            <pc:sldLayoutMk cId="2851462295" sldId="2147483675"/>
          </pc:sldLayoutMkLst>
        </pc:sldLayoutChg>
        <pc:sldLayoutChg chg="add">
          <pc:chgData name="Ashok Basnet" userId="b75f6f4236b527a2" providerId="Windows Live" clId="Web-{CB796B93-5E52-4B06-BED6-A125D8477322}" dt="2023-05-13T13:22:55.953" v="0"/>
          <pc:sldLayoutMkLst>
            <pc:docMk/>
            <pc:sldMasterMk cId="2635357705" sldId="2147483672"/>
            <pc:sldLayoutMk cId="3861268844" sldId="2147483676"/>
          </pc:sldLayoutMkLst>
        </pc:sldLayoutChg>
        <pc:sldLayoutChg chg="add">
          <pc:chgData name="Ashok Basnet" userId="b75f6f4236b527a2" providerId="Windows Live" clId="Web-{CB796B93-5E52-4B06-BED6-A125D8477322}" dt="2023-05-13T13:22:55.953" v="0"/>
          <pc:sldLayoutMkLst>
            <pc:docMk/>
            <pc:sldMasterMk cId="2635357705" sldId="2147483672"/>
            <pc:sldLayoutMk cId="3221532489" sldId="2147483677"/>
          </pc:sldLayoutMkLst>
        </pc:sldLayoutChg>
        <pc:sldLayoutChg chg="add">
          <pc:chgData name="Ashok Basnet" userId="b75f6f4236b527a2" providerId="Windows Live" clId="Web-{CB796B93-5E52-4B06-BED6-A125D8477322}" dt="2023-05-13T13:22:55.953" v="0"/>
          <pc:sldLayoutMkLst>
            <pc:docMk/>
            <pc:sldMasterMk cId="2635357705" sldId="2147483672"/>
            <pc:sldLayoutMk cId="320641077" sldId="2147483678"/>
          </pc:sldLayoutMkLst>
        </pc:sldLayoutChg>
        <pc:sldLayoutChg chg="add">
          <pc:chgData name="Ashok Basnet" userId="b75f6f4236b527a2" providerId="Windows Live" clId="Web-{CB796B93-5E52-4B06-BED6-A125D8477322}" dt="2023-05-13T13:22:55.953" v="0"/>
          <pc:sldLayoutMkLst>
            <pc:docMk/>
            <pc:sldMasterMk cId="2635357705" sldId="2147483672"/>
            <pc:sldLayoutMk cId="3486971580" sldId="2147483679"/>
          </pc:sldLayoutMkLst>
        </pc:sldLayoutChg>
        <pc:sldLayoutChg chg="add">
          <pc:chgData name="Ashok Basnet" userId="b75f6f4236b527a2" providerId="Windows Live" clId="Web-{CB796B93-5E52-4B06-BED6-A125D8477322}" dt="2023-05-13T13:22:55.953" v="0"/>
          <pc:sldLayoutMkLst>
            <pc:docMk/>
            <pc:sldMasterMk cId="2635357705" sldId="2147483672"/>
            <pc:sldLayoutMk cId="4174214091" sldId="2147483680"/>
          </pc:sldLayoutMkLst>
        </pc:sldLayoutChg>
        <pc:sldLayoutChg chg="add">
          <pc:chgData name="Ashok Basnet" userId="b75f6f4236b527a2" providerId="Windows Live" clId="Web-{CB796B93-5E52-4B06-BED6-A125D8477322}" dt="2023-05-13T13:22:55.953" v="0"/>
          <pc:sldLayoutMkLst>
            <pc:docMk/>
            <pc:sldMasterMk cId="2635357705" sldId="2147483672"/>
            <pc:sldLayoutMk cId="83153996" sldId="2147483681"/>
          </pc:sldLayoutMkLst>
        </pc:sldLayoutChg>
        <pc:sldLayoutChg chg="add">
          <pc:chgData name="Ashok Basnet" userId="b75f6f4236b527a2" providerId="Windows Live" clId="Web-{CB796B93-5E52-4B06-BED6-A125D8477322}" dt="2023-05-13T13:22:55.953" v="0"/>
          <pc:sldLayoutMkLst>
            <pc:docMk/>
            <pc:sldMasterMk cId="2635357705" sldId="2147483672"/>
            <pc:sldLayoutMk cId="1882923628" sldId="2147483682"/>
          </pc:sldLayoutMkLst>
        </pc:sldLayoutChg>
        <pc:sldLayoutChg chg="add">
          <pc:chgData name="Ashok Basnet" userId="b75f6f4236b527a2" providerId="Windows Live" clId="Web-{CB796B93-5E52-4B06-BED6-A125D8477322}" dt="2023-05-13T13:22:55.953" v="0"/>
          <pc:sldLayoutMkLst>
            <pc:docMk/>
            <pc:sldMasterMk cId="2635357705" sldId="2147483672"/>
            <pc:sldLayoutMk cId="1839354449" sldId="2147483683"/>
          </pc:sldLayoutMkLst>
        </pc:sldLayoutChg>
      </pc:sldMasterChg>
    </pc:docChg>
  </pc:docChgLst>
  <pc:docChgLst>
    <pc:chgData name="Ashok Basnet" userId="b75f6f4236b527a2" providerId="Windows Live" clId="Web-{92F22483-033D-4D08-B59B-2FF7173AF2BE}"/>
    <pc:docChg chg="addSld delSld modSld sldOrd">
      <pc:chgData name="Ashok Basnet" userId="b75f6f4236b527a2" providerId="Windows Live" clId="Web-{92F22483-033D-4D08-B59B-2FF7173AF2BE}" dt="2023-05-03T16:48:20.629" v="391"/>
      <pc:docMkLst>
        <pc:docMk/>
      </pc:docMkLst>
      <pc:sldChg chg="addSp delSp modSp">
        <pc:chgData name="Ashok Basnet" userId="b75f6f4236b527a2" providerId="Windows Live" clId="Web-{92F22483-033D-4D08-B59B-2FF7173AF2BE}" dt="2023-05-03T16:46:56.751" v="388"/>
        <pc:sldMkLst>
          <pc:docMk/>
          <pc:sldMk cId="109857222" sldId="256"/>
        </pc:sldMkLst>
        <pc:spChg chg="mod">
          <ac:chgData name="Ashok Basnet" userId="b75f6f4236b527a2" providerId="Windows Live" clId="Web-{92F22483-033D-4D08-B59B-2FF7173AF2BE}" dt="2023-05-03T16:46:56.751" v="388"/>
          <ac:spMkLst>
            <pc:docMk/>
            <pc:sldMk cId="109857222" sldId="256"/>
            <ac:spMk id="2" creationId="{00000000-0000-0000-0000-000000000000}"/>
          </ac:spMkLst>
        </pc:spChg>
        <pc:spChg chg="mod">
          <ac:chgData name="Ashok Basnet" userId="b75f6f4236b527a2" providerId="Windows Live" clId="Web-{92F22483-033D-4D08-B59B-2FF7173AF2BE}" dt="2023-05-03T16:46:56.751" v="388"/>
          <ac:spMkLst>
            <pc:docMk/>
            <pc:sldMk cId="109857222" sldId="256"/>
            <ac:spMk id="3" creationId="{00000000-0000-0000-0000-000000000000}"/>
          </ac:spMkLst>
        </pc:spChg>
        <pc:spChg chg="del">
          <ac:chgData name="Ashok Basnet" userId="b75f6f4236b527a2" providerId="Windows Live" clId="Web-{92F22483-033D-4D08-B59B-2FF7173AF2BE}" dt="2023-05-03T16:46:56.751" v="388"/>
          <ac:spMkLst>
            <pc:docMk/>
            <pc:sldMk cId="109857222" sldId="256"/>
            <ac:spMk id="24" creationId="{5F18414D-1626-4996-AACB-23D3DE45B03B}"/>
          </ac:spMkLst>
        </pc:spChg>
        <pc:spChg chg="del">
          <ac:chgData name="Ashok Basnet" userId="b75f6f4236b527a2" providerId="Windows Live" clId="Web-{92F22483-033D-4D08-B59B-2FF7173AF2BE}" dt="2023-05-03T16:46:56.751" v="388"/>
          <ac:spMkLst>
            <pc:docMk/>
            <pc:sldMk cId="109857222" sldId="256"/>
            <ac:spMk id="25" creationId="{D84C2E9E-0B5D-4B5F-9A1F-70EBDCE39034}"/>
          </ac:spMkLst>
        </pc:spChg>
        <pc:spChg chg="add">
          <ac:chgData name="Ashok Basnet" userId="b75f6f4236b527a2" providerId="Windows Live" clId="Web-{92F22483-033D-4D08-B59B-2FF7173AF2BE}" dt="2023-05-03T16:46:56.751" v="388"/>
          <ac:spMkLst>
            <pc:docMk/>
            <pc:sldMk cId="109857222" sldId="256"/>
            <ac:spMk id="32" creationId="{ECC07320-C2CA-4E29-8481-9D9E143C7788}"/>
          </ac:spMkLst>
        </pc:spChg>
        <pc:spChg chg="add">
          <ac:chgData name="Ashok Basnet" userId="b75f6f4236b527a2" providerId="Windows Live" clId="Web-{92F22483-033D-4D08-B59B-2FF7173AF2BE}" dt="2023-05-03T16:46:56.751" v="388"/>
          <ac:spMkLst>
            <pc:docMk/>
            <pc:sldMk cId="109857222" sldId="256"/>
            <ac:spMk id="34" creationId="{178FB36B-5BFE-42CA-BC60-1115E0D95EEC}"/>
          </ac:spMkLst>
        </pc:spChg>
        <pc:picChg chg="add">
          <ac:chgData name="Ashok Basnet" userId="b75f6f4236b527a2" providerId="Windows Live" clId="Web-{92F22483-033D-4D08-B59B-2FF7173AF2BE}" dt="2023-05-03T16:46:56.751" v="388"/>
          <ac:picMkLst>
            <pc:docMk/>
            <pc:sldMk cId="109857222" sldId="256"/>
            <ac:picMk id="28" creationId="{0036A0C0-B4F2-53F4-B2F5-E65C12E96D54}"/>
          </ac:picMkLst>
        </pc:picChg>
        <pc:cxnChg chg="del">
          <ac:chgData name="Ashok Basnet" userId="b75f6f4236b527a2" providerId="Windows Live" clId="Web-{92F22483-033D-4D08-B59B-2FF7173AF2BE}" dt="2023-05-03T16:46:56.751" v="388"/>
          <ac:cxnSpMkLst>
            <pc:docMk/>
            <pc:sldMk cId="109857222" sldId="256"/>
            <ac:cxnSpMk id="26" creationId="{07A9243D-8FC3-4B36-874B-55906B03F484}"/>
          </ac:cxnSpMkLst>
        </pc:cxnChg>
      </pc:sldChg>
      <pc:sldChg chg="modSp">
        <pc:chgData name="Ashok Basnet" userId="b75f6f4236b527a2" providerId="Windows Live" clId="Web-{92F22483-033D-4D08-B59B-2FF7173AF2BE}" dt="2023-05-03T14:58:36.846" v="25" actId="20577"/>
        <pc:sldMkLst>
          <pc:docMk/>
          <pc:sldMk cId="131814265" sldId="278"/>
        </pc:sldMkLst>
        <pc:spChg chg="mod">
          <ac:chgData name="Ashok Basnet" userId="b75f6f4236b527a2" providerId="Windows Live" clId="Web-{92F22483-033D-4D08-B59B-2FF7173AF2BE}" dt="2023-05-03T14:57:40.094" v="16" actId="14100"/>
          <ac:spMkLst>
            <pc:docMk/>
            <pc:sldMk cId="131814265" sldId="278"/>
            <ac:spMk id="2" creationId="{84AD4563-9BCB-7284-C5B5-9587E3E964F5}"/>
          </ac:spMkLst>
        </pc:spChg>
        <pc:spChg chg="mod">
          <ac:chgData name="Ashok Basnet" userId="b75f6f4236b527a2" providerId="Windows Live" clId="Web-{92F22483-033D-4D08-B59B-2FF7173AF2BE}" dt="2023-05-03T14:58:36.846" v="25" actId="20577"/>
          <ac:spMkLst>
            <pc:docMk/>
            <pc:sldMk cId="131814265" sldId="278"/>
            <ac:spMk id="3" creationId="{2D1DEE6C-B46C-DD77-8B2C-9A036286346E}"/>
          </ac:spMkLst>
        </pc:spChg>
      </pc:sldChg>
      <pc:sldChg chg="del">
        <pc:chgData name="Ashok Basnet" userId="b75f6f4236b527a2" providerId="Windows Live" clId="Web-{92F22483-033D-4D08-B59B-2FF7173AF2BE}" dt="2023-05-03T15:05:36.719" v="56"/>
        <pc:sldMkLst>
          <pc:docMk/>
          <pc:sldMk cId="3711997951" sldId="279"/>
        </pc:sldMkLst>
      </pc:sldChg>
      <pc:sldChg chg="del">
        <pc:chgData name="Ashok Basnet" userId="b75f6f4236b527a2" providerId="Windows Live" clId="Web-{92F22483-033D-4D08-B59B-2FF7173AF2BE}" dt="2023-05-03T15:31:55.769" v="150"/>
        <pc:sldMkLst>
          <pc:docMk/>
          <pc:sldMk cId="1799801742" sldId="280"/>
        </pc:sldMkLst>
      </pc:sldChg>
      <pc:sldChg chg="modSp add replId">
        <pc:chgData name="Ashok Basnet" userId="b75f6f4236b527a2" providerId="Windows Live" clId="Web-{92F22483-033D-4D08-B59B-2FF7173AF2BE}" dt="2023-05-03T15:00:07.224" v="40" actId="20577"/>
        <pc:sldMkLst>
          <pc:docMk/>
          <pc:sldMk cId="3005044058" sldId="281"/>
        </pc:sldMkLst>
        <pc:spChg chg="mod">
          <ac:chgData name="Ashok Basnet" userId="b75f6f4236b527a2" providerId="Windows Live" clId="Web-{92F22483-033D-4D08-B59B-2FF7173AF2BE}" dt="2023-05-03T15:00:07.224" v="40" actId="20577"/>
          <ac:spMkLst>
            <pc:docMk/>
            <pc:sldMk cId="3005044058" sldId="281"/>
            <ac:spMk id="3" creationId="{2D1DEE6C-B46C-DD77-8B2C-9A036286346E}"/>
          </ac:spMkLst>
        </pc:spChg>
      </pc:sldChg>
      <pc:sldChg chg="modSp add replId">
        <pc:chgData name="Ashok Basnet" userId="b75f6f4236b527a2" providerId="Windows Live" clId="Web-{92F22483-033D-4D08-B59B-2FF7173AF2BE}" dt="2023-05-03T15:01:45.196" v="54" actId="20577"/>
        <pc:sldMkLst>
          <pc:docMk/>
          <pc:sldMk cId="2796699212" sldId="282"/>
        </pc:sldMkLst>
        <pc:spChg chg="mod">
          <ac:chgData name="Ashok Basnet" userId="b75f6f4236b527a2" providerId="Windows Live" clId="Web-{92F22483-033D-4D08-B59B-2FF7173AF2BE}" dt="2023-05-03T15:01:45.196" v="54" actId="20577"/>
          <ac:spMkLst>
            <pc:docMk/>
            <pc:sldMk cId="2796699212" sldId="282"/>
            <ac:spMk id="3" creationId="{2D1DEE6C-B46C-DD77-8B2C-9A036286346E}"/>
          </ac:spMkLst>
        </pc:spChg>
      </pc:sldChg>
      <pc:sldChg chg="addSp delSp modSp add replId">
        <pc:chgData name="Ashok Basnet" userId="b75f6f4236b527a2" providerId="Windows Live" clId="Web-{92F22483-033D-4D08-B59B-2FF7173AF2BE}" dt="2023-05-03T15:18:58.181" v="87" actId="20577"/>
        <pc:sldMkLst>
          <pc:docMk/>
          <pc:sldMk cId="1953467310" sldId="283"/>
        </pc:sldMkLst>
        <pc:spChg chg="mod">
          <ac:chgData name="Ashok Basnet" userId="b75f6f4236b527a2" providerId="Windows Live" clId="Web-{92F22483-033D-4D08-B59B-2FF7173AF2BE}" dt="2023-05-03T15:15:51.894" v="85"/>
          <ac:spMkLst>
            <pc:docMk/>
            <pc:sldMk cId="1953467310" sldId="283"/>
            <ac:spMk id="2" creationId="{84AD4563-9BCB-7284-C5B5-9587E3E964F5}"/>
          </ac:spMkLst>
        </pc:spChg>
        <pc:spChg chg="mod ord">
          <ac:chgData name="Ashok Basnet" userId="b75f6f4236b527a2" providerId="Windows Live" clId="Web-{92F22483-033D-4D08-B59B-2FF7173AF2BE}" dt="2023-05-03T15:18:58.181" v="87" actId="20577"/>
          <ac:spMkLst>
            <pc:docMk/>
            <pc:sldMk cId="1953467310" sldId="283"/>
            <ac:spMk id="3" creationId="{2D1DEE6C-B46C-DD77-8B2C-9A036286346E}"/>
          </ac:spMkLst>
        </pc:spChg>
        <pc:spChg chg="add del">
          <ac:chgData name="Ashok Basnet" userId="b75f6f4236b527a2" providerId="Windows Live" clId="Web-{92F22483-033D-4D08-B59B-2FF7173AF2BE}" dt="2023-05-03T15:07:58.192" v="74"/>
          <ac:spMkLst>
            <pc:docMk/>
            <pc:sldMk cId="1953467310" sldId="283"/>
            <ac:spMk id="8" creationId="{70DFC902-7D23-471A-B557-B6B6917D7A0D}"/>
          </ac:spMkLst>
        </pc:spChg>
        <pc:spChg chg="add del">
          <ac:chgData name="Ashok Basnet" userId="b75f6f4236b527a2" providerId="Windows Live" clId="Web-{92F22483-033D-4D08-B59B-2FF7173AF2BE}" dt="2023-05-03T15:07:58.192" v="74"/>
          <ac:spMkLst>
            <pc:docMk/>
            <pc:sldMk cId="1953467310" sldId="283"/>
            <ac:spMk id="10" creationId="{A55D5633-D557-4DCA-982C-FF36EB7A1C00}"/>
          </ac:spMkLst>
        </pc:spChg>
        <pc:spChg chg="add del">
          <ac:chgData name="Ashok Basnet" userId="b75f6f4236b527a2" providerId="Windows Live" clId="Web-{92F22483-033D-4D08-B59B-2FF7173AF2BE}" dt="2023-05-03T15:07:58.192" v="74"/>
          <ac:spMkLst>
            <pc:docMk/>
            <pc:sldMk cId="1953467310" sldId="283"/>
            <ac:spMk id="12" creationId="{450D3AD2-FA80-415F-A9CE-54D884561CD7}"/>
          </ac:spMkLst>
        </pc:spChg>
        <pc:spChg chg="add del">
          <ac:chgData name="Ashok Basnet" userId="b75f6f4236b527a2" providerId="Windows Live" clId="Web-{92F22483-033D-4D08-B59B-2FF7173AF2BE}" dt="2023-05-03T15:07:50.379" v="71"/>
          <ac:spMkLst>
            <pc:docMk/>
            <pc:sldMk cId="1953467310" sldId="283"/>
            <ac:spMk id="17" creationId="{7FF47CB7-972F-479F-A36D-9E72D26EC8DA}"/>
          </ac:spMkLst>
        </pc:spChg>
        <pc:spChg chg="add del">
          <ac:chgData name="Ashok Basnet" userId="b75f6f4236b527a2" providerId="Windows Live" clId="Web-{92F22483-033D-4D08-B59B-2FF7173AF2BE}" dt="2023-05-03T15:07:50.379" v="71"/>
          <ac:spMkLst>
            <pc:docMk/>
            <pc:sldMk cId="1953467310" sldId="283"/>
            <ac:spMk id="19" creationId="{0D153B68-5844-490D-8E67-F616D6D721CA}"/>
          </ac:spMkLst>
        </pc:spChg>
        <pc:spChg chg="add del">
          <ac:chgData name="Ashok Basnet" userId="b75f6f4236b527a2" providerId="Windows Live" clId="Web-{92F22483-033D-4D08-B59B-2FF7173AF2BE}" dt="2023-05-03T15:07:50.379" v="71"/>
          <ac:spMkLst>
            <pc:docMk/>
            <pc:sldMk cId="1953467310" sldId="283"/>
            <ac:spMk id="21" creationId="{9A0D773F-7A7D-4DBB-9DEA-86BB8B8F4BC8}"/>
          </ac:spMkLst>
        </pc:spChg>
        <pc:spChg chg="add del">
          <ac:chgData name="Ashok Basnet" userId="b75f6f4236b527a2" providerId="Windows Live" clId="Web-{92F22483-033D-4D08-B59B-2FF7173AF2BE}" dt="2023-05-03T15:07:58.114" v="73"/>
          <ac:spMkLst>
            <pc:docMk/>
            <pc:sldMk cId="1953467310" sldId="283"/>
            <ac:spMk id="23" creationId="{E6995CE5-F890-4ABA-82A2-26507CE8D2A3}"/>
          </ac:spMkLst>
        </pc:spChg>
        <pc:spChg chg="add del">
          <ac:chgData name="Ashok Basnet" userId="b75f6f4236b527a2" providerId="Windows Live" clId="Web-{92F22483-033D-4D08-B59B-2FF7173AF2BE}" dt="2023-05-03T15:07:58.114" v="73"/>
          <ac:spMkLst>
            <pc:docMk/>
            <pc:sldMk cId="1953467310" sldId="283"/>
            <ac:spMk id="24" creationId="{058A14AF-9FB5-4CC7-BA35-E8E85D3EDF0E}"/>
          </ac:spMkLst>
        </pc:spChg>
        <pc:spChg chg="add del">
          <ac:chgData name="Ashok Basnet" userId="b75f6f4236b527a2" providerId="Windows Live" clId="Web-{92F22483-033D-4D08-B59B-2FF7173AF2BE}" dt="2023-05-03T15:07:58.114" v="73"/>
          <ac:spMkLst>
            <pc:docMk/>
            <pc:sldMk cId="1953467310" sldId="283"/>
            <ac:spMk id="25" creationId="{3A9A4357-BD1D-4622-A4FE-766E6AB8DE84}"/>
          </ac:spMkLst>
        </pc:spChg>
        <pc:spChg chg="add del">
          <ac:chgData name="Ashok Basnet" userId="b75f6f4236b527a2" providerId="Windows Live" clId="Web-{92F22483-033D-4D08-B59B-2FF7173AF2BE}" dt="2023-05-03T15:07:58.114" v="73"/>
          <ac:spMkLst>
            <pc:docMk/>
            <pc:sldMk cId="1953467310" sldId="283"/>
            <ac:spMk id="26" creationId="{E659831F-0D9A-4C63-9EBB-8435B85A440F}"/>
          </ac:spMkLst>
        </pc:spChg>
        <pc:spChg chg="add del">
          <ac:chgData name="Ashok Basnet" userId="b75f6f4236b527a2" providerId="Windows Live" clId="Web-{92F22483-033D-4D08-B59B-2FF7173AF2BE}" dt="2023-05-03T15:15:51.894" v="85"/>
          <ac:spMkLst>
            <pc:docMk/>
            <pc:sldMk cId="1953467310" sldId="283"/>
            <ac:spMk id="28" creationId="{7FF47CB7-972F-479F-A36D-9E72D26EC8DA}"/>
          </ac:spMkLst>
        </pc:spChg>
        <pc:spChg chg="add del">
          <ac:chgData name="Ashok Basnet" userId="b75f6f4236b527a2" providerId="Windows Live" clId="Web-{92F22483-033D-4D08-B59B-2FF7173AF2BE}" dt="2023-05-03T15:15:51.894" v="85"/>
          <ac:spMkLst>
            <pc:docMk/>
            <pc:sldMk cId="1953467310" sldId="283"/>
            <ac:spMk id="29" creationId="{0D153B68-5844-490D-8E67-F616D6D721CA}"/>
          </ac:spMkLst>
        </pc:spChg>
        <pc:spChg chg="add del">
          <ac:chgData name="Ashok Basnet" userId="b75f6f4236b527a2" providerId="Windows Live" clId="Web-{92F22483-033D-4D08-B59B-2FF7173AF2BE}" dt="2023-05-03T15:15:51.894" v="85"/>
          <ac:spMkLst>
            <pc:docMk/>
            <pc:sldMk cId="1953467310" sldId="283"/>
            <ac:spMk id="30" creationId="{9A0D773F-7A7D-4DBB-9DEA-86BB8B8F4BC8}"/>
          </ac:spMkLst>
        </pc:spChg>
        <pc:spChg chg="add del">
          <ac:chgData name="Ashok Basnet" userId="b75f6f4236b527a2" providerId="Windows Live" clId="Web-{92F22483-033D-4D08-B59B-2FF7173AF2BE}" dt="2023-05-03T15:15:51.894" v="85"/>
          <ac:spMkLst>
            <pc:docMk/>
            <pc:sldMk cId="1953467310" sldId="283"/>
            <ac:spMk id="35" creationId="{0B9EE3F3-89B7-43C3-8651-C4C96830993D}"/>
          </ac:spMkLst>
        </pc:spChg>
        <pc:spChg chg="add del">
          <ac:chgData name="Ashok Basnet" userId="b75f6f4236b527a2" providerId="Windows Live" clId="Web-{92F22483-033D-4D08-B59B-2FF7173AF2BE}" dt="2023-05-03T15:15:51.894" v="85"/>
          <ac:spMkLst>
            <pc:docMk/>
            <pc:sldMk cId="1953467310" sldId="283"/>
            <ac:spMk id="37" creationId="{33AE4636-AEEC-45D6-84D4-7AC2DA48ECF8}"/>
          </ac:spMkLst>
        </pc:spChg>
        <pc:spChg chg="add del">
          <ac:chgData name="Ashok Basnet" userId="b75f6f4236b527a2" providerId="Windows Live" clId="Web-{92F22483-033D-4D08-B59B-2FF7173AF2BE}" dt="2023-05-03T15:15:51.894" v="85"/>
          <ac:spMkLst>
            <pc:docMk/>
            <pc:sldMk cId="1953467310" sldId="283"/>
            <ac:spMk id="39" creationId="{8D9CE0F4-2EB2-4F1F-8AAC-DB3571D9FE10}"/>
          </ac:spMkLst>
        </pc:spChg>
        <pc:picChg chg="add mod">
          <ac:chgData name="Ashok Basnet" userId="b75f6f4236b527a2" providerId="Windows Live" clId="Web-{92F22483-033D-4D08-B59B-2FF7173AF2BE}" dt="2023-05-03T15:15:51.894" v="85"/>
          <ac:picMkLst>
            <pc:docMk/>
            <pc:sldMk cId="1953467310" sldId="283"/>
            <ac:picMk id="4" creationId="{FA95EE6D-496A-A027-F506-4D94B7D82B9A}"/>
          </ac:picMkLst>
        </pc:picChg>
      </pc:sldChg>
      <pc:sldChg chg="modSp new">
        <pc:chgData name="Ashok Basnet" userId="b75f6f4236b527a2" providerId="Windows Live" clId="Web-{92F22483-033D-4D08-B59B-2FF7173AF2BE}" dt="2023-05-03T15:20:38.638" v="92" actId="20577"/>
        <pc:sldMkLst>
          <pc:docMk/>
          <pc:sldMk cId="3788385424" sldId="284"/>
        </pc:sldMkLst>
        <pc:spChg chg="mod">
          <ac:chgData name="Ashok Basnet" userId="b75f6f4236b527a2" providerId="Windows Live" clId="Web-{92F22483-033D-4D08-B59B-2FF7173AF2BE}" dt="2023-05-03T15:20:09.559" v="90" actId="20577"/>
          <ac:spMkLst>
            <pc:docMk/>
            <pc:sldMk cId="3788385424" sldId="284"/>
            <ac:spMk id="2" creationId="{F7C2756B-DC0B-F19A-3257-6A3FBC93D5AF}"/>
          </ac:spMkLst>
        </pc:spChg>
        <pc:spChg chg="mod">
          <ac:chgData name="Ashok Basnet" userId="b75f6f4236b527a2" providerId="Windows Live" clId="Web-{92F22483-033D-4D08-B59B-2FF7173AF2BE}" dt="2023-05-03T15:20:38.638" v="92" actId="20577"/>
          <ac:spMkLst>
            <pc:docMk/>
            <pc:sldMk cId="3788385424" sldId="284"/>
            <ac:spMk id="3" creationId="{9C32A9BE-BF82-EABA-6B7C-896B879EE839}"/>
          </ac:spMkLst>
        </pc:spChg>
      </pc:sldChg>
      <pc:sldChg chg="addSp modSp new mod setBg">
        <pc:chgData name="Ashok Basnet" userId="b75f6f4236b527a2" providerId="Windows Live" clId="Web-{92F22483-033D-4D08-B59B-2FF7173AF2BE}" dt="2023-05-03T15:36:23.480" v="163" actId="14100"/>
        <pc:sldMkLst>
          <pc:docMk/>
          <pc:sldMk cId="4063545663" sldId="285"/>
        </pc:sldMkLst>
        <pc:spChg chg="mod">
          <ac:chgData name="Ashok Basnet" userId="b75f6f4236b527a2" providerId="Windows Live" clId="Web-{92F22483-033D-4D08-B59B-2FF7173AF2BE}" dt="2023-05-03T15:36:23.480" v="163" actId="14100"/>
          <ac:spMkLst>
            <pc:docMk/>
            <pc:sldMk cId="4063545663" sldId="285"/>
            <ac:spMk id="2" creationId="{508A4F67-44BB-6395-5D16-310E9B013A22}"/>
          </ac:spMkLst>
        </pc:spChg>
        <pc:spChg chg="mod">
          <ac:chgData name="Ashok Basnet" userId="b75f6f4236b527a2" providerId="Windows Live" clId="Web-{92F22483-033D-4D08-B59B-2FF7173AF2BE}" dt="2023-05-03T15:36:09.605" v="162" actId="14100"/>
          <ac:spMkLst>
            <pc:docMk/>
            <pc:sldMk cId="4063545663" sldId="285"/>
            <ac:spMk id="3" creationId="{ADFC2887-C0E3-1C85-8662-7F320B3E551F}"/>
          </ac:spMkLst>
        </pc:spChg>
        <pc:spChg chg="add">
          <ac:chgData name="Ashok Basnet" userId="b75f6f4236b527a2" providerId="Windows Live" clId="Web-{92F22483-033D-4D08-B59B-2FF7173AF2BE}" dt="2023-05-03T15:32:56.770" v="151"/>
          <ac:spMkLst>
            <pc:docMk/>
            <pc:sldMk cId="4063545663" sldId="285"/>
            <ac:spMk id="8" creationId="{C2554CA6-288E-4202-BC52-2E5A8F0C0AED}"/>
          </ac:spMkLst>
        </pc:spChg>
        <pc:spChg chg="add">
          <ac:chgData name="Ashok Basnet" userId="b75f6f4236b527a2" providerId="Windows Live" clId="Web-{92F22483-033D-4D08-B59B-2FF7173AF2BE}" dt="2023-05-03T15:32:56.770" v="151"/>
          <ac:spMkLst>
            <pc:docMk/>
            <pc:sldMk cId="4063545663" sldId="285"/>
            <ac:spMk id="10" creationId="{B10BB131-AC8E-4A8E-A5D1-36260F720C3B}"/>
          </ac:spMkLst>
        </pc:spChg>
        <pc:spChg chg="add">
          <ac:chgData name="Ashok Basnet" userId="b75f6f4236b527a2" providerId="Windows Live" clId="Web-{92F22483-033D-4D08-B59B-2FF7173AF2BE}" dt="2023-05-03T15:32:56.770" v="151"/>
          <ac:spMkLst>
            <pc:docMk/>
            <pc:sldMk cId="4063545663" sldId="285"/>
            <ac:spMk id="12" creationId="{5B7778FC-632E-4DCA-A7CB-0D7731CCF970}"/>
          </ac:spMkLst>
        </pc:spChg>
        <pc:spChg chg="add">
          <ac:chgData name="Ashok Basnet" userId="b75f6f4236b527a2" providerId="Windows Live" clId="Web-{92F22483-033D-4D08-B59B-2FF7173AF2BE}" dt="2023-05-03T15:32:56.770" v="151"/>
          <ac:spMkLst>
            <pc:docMk/>
            <pc:sldMk cId="4063545663" sldId="285"/>
            <ac:spMk id="14" creationId="{FA23A907-97FB-4A8F-880A-DD77401C4296}"/>
          </ac:spMkLst>
        </pc:spChg>
      </pc:sldChg>
      <pc:sldChg chg="addSp delSp modSp new mod setBg">
        <pc:chgData name="Ashok Basnet" userId="b75f6f4236b527a2" providerId="Windows Live" clId="Web-{92F22483-033D-4D08-B59B-2FF7173AF2BE}" dt="2023-05-03T15:28:12.043" v="141"/>
        <pc:sldMkLst>
          <pc:docMk/>
          <pc:sldMk cId="477190238" sldId="286"/>
        </pc:sldMkLst>
        <pc:spChg chg="mod">
          <ac:chgData name="Ashok Basnet" userId="b75f6f4236b527a2" providerId="Windows Live" clId="Web-{92F22483-033D-4D08-B59B-2FF7173AF2BE}" dt="2023-05-03T15:28:12.043" v="141"/>
          <ac:spMkLst>
            <pc:docMk/>
            <pc:sldMk cId="477190238" sldId="286"/>
            <ac:spMk id="2" creationId="{D6CF215F-CE39-5B1A-7C5A-6E1C633393F7}"/>
          </ac:spMkLst>
        </pc:spChg>
        <pc:spChg chg="del">
          <ac:chgData name="Ashok Basnet" userId="b75f6f4236b527a2" providerId="Windows Live" clId="Web-{92F22483-033D-4D08-B59B-2FF7173AF2BE}" dt="2023-05-03T15:22:51.220" v="98"/>
          <ac:spMkLst>
            <pc:docMk/>
            <pc:sldMk cId="477190238" sldId="286"/>
            <ac:spMk id="3" creationId="{C73A0331-C7B6-71E6-88AE-FD8E628444FA}"/>
          </ac:spMkLst>
        </pc:spChg>
        <pc:spChg chg="add">
          <ac:chgData name="Ashok Basnet" userId="b75f6f4236b527a2" providerId="Windows Live" clId="Web-{92F22483-033D-4D08-B59B-2FF7173AF2BE}" dt="2023-05-03T15:28:12.043" v="141"/>
          <ac:spMkLst>
            <pc:docMk/>
            <pc:sldMk cId="477190238" sldId="286"/>
            <ac:spMk id="9" creationId="{D12DDE76-C203-4047-9998-63900085B5E8}"/>
          </ac:spMkLst>
        </pc:spChg>
        <pc:picChg chg="add mod ord">
          <ac:chgData name="Ashok Basnet" userId="b75f6f4236b527a2" providerId="Windows Live" clId="Web-{92F22483-033D-4D08-B59B-2FF7173AF2BE}" dt="2023-05-03T15:28:12.043" v="141"/>
          <ac:picMkLst>
            <pc:docMk/>
            <pc:sldMk cId="477190238" sldId="286"/>
            <ac:picMk id="4" creationId="{539139C5-E2E1-EBD6-414B-0F1CC58D9A71}"/>
          </ac:picMkLst>
        </pc:picChg>
      </pc:sldChg>
      <pc:sldChg chg="addSp delSp modSp new mod setBg">
        <pc:chgData name="Ashok Basnet" userId="b75f6f4236b527a2" providerId="Windows Live" clId="Web-{92F22483-033D-4D08-B59B-2FF7173AF2BE}" dt="2023-05-03T15:25:42.882" v="121" actId="20577"/>
        <pc:sldMkLst>
          <pc:docMk/>
          <pc:sldMk cId="2577409370" sldId="287"/>
        </pc:sldMkLst>
        <pc:spChg chg="del">
          <ac:chgData name="Ashok Basnet" userId="b75f6f4236b527a2" providerId="Windows Live" clId="Web-{92F22483-033D-4D08-B59B-2FF7173AF2BE}" dt="2023-05-03T15:23:47.253" v="100"/>
          <ac:spMkLst>
            <pc:docMk/>
            <pc:sldMk cId="2577409370" sldId="287"/>
            <ac:spMk id="2" creationId="{2A3A72F4-0DB7-1E8A-D758-FD788F3F8C6A}"/>
          </ac:spMkLst>
        </pc:spChg>
        <pc:spChg chg="mod ord">
          <ac:chgData name="Ashok Basnet" userId="b75f6f4236b527a2" providerId="Windows Live" clId="Web-{92F22483-033D-4D08-B59B-2FF7173AF2BE}" dt="2023-05-03T15:25:42.882" v="121" actId="20577"/>
          <ac:spMkLst>
            <pc:docMk/>
            <pc:sldMk cId="2577409370" sldId="287"/>
            <ac:spMk id="3" creationId="{C0939E68-D811-ABD4-0D9B-AFF26B00F370}"/>
          </ac:spMkLst>
        </pc:spChg>
        <pc:spChg chg="add del">
          <ac:chgData name="Ashok Basnet" userId="b75f6f4236b527a2" providerId="Windows Live" clId="Web-{92F22483-033D-4D08-B59B-2FF7173AF2BE}" dt="2023-05-03T15:24:45.927" v="106"/>
          <ac:spMkLst>
            <pc:docMk/>
            <pc:sldMk cId="2577409370" sldId="287"/>
            <ac:spMk id="9" creationId="{2EB492CD-616E-47F8-933B-5E2D952A0593}"/>
          </ac:spMkLst>
        </pc:spChg>
        <pc:spChg chg="add del">
          <ac:chgData name="Ashok Basnet" userId="b75f6f4236b527a2" providerId="Windows Live" clId="Web-{92F22483-033D-4D08-B59B-2FF7173AF2BE}" dt="2023-05-03T15:24:45.927" v="106"/>
          <ac:spMkLst>
            <pc:docMk/>
            <pc:sldMk cId="2577409370" sldId="287"/>
            <ac:spMk id="11" creationId="{59383CF9-23B5-4335-9B21-1791C4CF1C75}"/>
          </ac:spMkLst>
        </pc:spChg>
        <pc:spChg chg="add del">
          <ac:chgData name="Ashok Basnet" userId="b75f6f4236b527a2" providerId="Windows Live" clId="Web-{92F22483-033D-4D08-B59B-2FF7173AF2BE}" dt="2023-05-03T15:24:45.927" v="106"/>
          <ac:spMkLst>
            <pc:docMk/>
            <pc:sldMk cId="2577409370" sldId="287"/>
            <ac:spMk id="13" creationId="{0007FE00-9498-4706-B255-6437B0252C02}"/>
          </ac:spMkLst>
        </pc:spChg>
        <pc:spChg chg="add del">
          <ac:chgData name="Ashok Basnet" userId="b75f6f4236b527a2" providerId="Windows Live" clId="Web-{92F22483-033D-4D08-B59B-2FF7173AF2BE}" dt="2023-05-03T15:24:52.396" v="108"/>
          <ac:spMkLst>
            <pc:docMk/>
            <pc:sldMk cId="2577409370" sldId="287"/>
            <ac:spMk id="15" creationId="{3346177D-ADC4-4968-B747-5CFCD390B5B9}"/>
          </ac:spMkLst>
        </pc:spChg>
        <pc:spChg chg="add del">
          <ac:chgData name="Ashok Basnet" userId="b75f6f4236b527a2" providerId="Windows Live" clId="Web-{92F22483-033D-4D08-B59B-2FF7173AF2BE}" dt="2023-05-03T15:24:52.396" v="108"/>
          <ac:spMkLst>
            <pc:docMk/>
            <pc:sldMk cId="2577409370" sldId="287"/>
            <ac:spMk id="16" creationId="{0844A943-BF79-4FEA-ABB1-3BD54D236606}"/>
          </ac:spMkLst>
        </pc:spChg>
        <pc:spChg chg="add del">
          <ac:chgData name="Ashok Basnet" userId="b75f6f4236b527a2" providerId="Windows Live" clId="Web-{92F22483-033D-4D08-B59B-2FF7173AF2BE}" dt="2023-05-03T15:24:52.396" v="108"/>
          <ac:spMkLst>
            <pc:docMk/>
            <pc:sldMk cId="2577409370" sldId="287"/>
            <ac:spMk id="17" creationId="{6437CC72-F4A8-4DC3-AFAB-D22C482C8100}"/>
          </ac:spMkLst>
        </pc:spChg>
        <pc:spChg chg="add del">
          <ac:chgData name="Ashok Basnet" userId="b75f6f4236b527a2" providerId="Windows Live" clId="Web-{92F22483-033D-4D08-B59B-2FF7173AF2BE}" dt="2023-05-03T15:25:00.427" v="110"/>
          <ac:spMkLst>
            <pc:docMk/>
            <pc:sldMk cId="2577409370" sldId="287"/>
            <ac:spMk id="19" creationId="{0E3596DD-156A-473E-9BB3-C6A29F7574E9}"/>
          </ac:spMkLst>
        </pc:spChg>
        <pc:spChg chg="add del">
          <ac:chgData name="Ashok Basnet" userId="b75f6f4236b527a2" providerId="Windows Live" clId="Web-{92F22483-033D-4D08-B59B-2FF7173AF2BE}" dt="2023-05-03T15:25:00.427" v="110"/>
          <ac:spMkLst>
            <pc:docMk/>
            <pc:sldMk cId="2577409370" sldId="287"/>
            <ac:spMk id="20" creationId="{2C46C4D6-C474-4E92-B52E-944C1118F7B6}"/>
          </ac:spMkLst>
        </pc:spChg>
        <pc:spChg chg="add del">
          <ac:chgData name="Ashok Basnet" userId="b75f6f4236b527a2" providerId="Windows Live" clId="Web-{92F22483-033D-4D08-B59B-2FF7173AF2BE}" dt="2023-05-03T15:25:07.006" v="112"/>
          <ac:spMkLst>
            <pc:docMk/>
            <pc:sldMk cId="2577409370" sldId="287"/>
            <ac:spMk id="22" creationId="{5116E49A-CA4D-4983-969D-19FE3C55F387}"/>
          </ac:spMkLst>
        </pc:spChg>
        <pc:spChg chg="add del">
          <ac:chgData name="Ashok Basnet" userId="b75f6f4236b527a2" providerId="Windows Live" clId="Web-{92F22483-033D-4D08-B59B-2FF7173AF2BE}" dt="2023-05-03T15:25:07.006" v="112"/>
          <ac:spMkLst>
            <pc:docMk/>
            <pc:sldMk cId="2577409370" sldId="287"/>
            <ac:spMk id="23" creationId="{57F6BDD4-E066-4008-8011-6CC31AEB4556}"/>
          </ac:spMkLst>
        </pc:spChg>
        <pc:spChg chg="add del">
          <ac:chgData name="Ashok Basnet" userId="b75f6f4236b527a2" providerId="Windows Live" clId="Web-{92F22483-033D-4D08-B59B-2FF7173AF2BE}" dt="2023-05-03T15:25:07.006" v="112"/>
          <ac:spMkLst>
            <pc:docMk/>
            <pc:sldMk cId="2577409370" sldId="287"/>
            <ac:spMk id="24" creationId="{2711A8FB-68FC-45FC-B01E-38F809E2D439}"/>
          </ac:spMkLst>
        </pc:spChg>
        <pc:spChg chg="add del">
          <ac:chgData name="Ashok Basnet" userId="b75f6f4236b527a2" providerId="Windows Live" clId="Web-{92F22483-033D-4D08-B59B-2FF7173AF2BE}" dt="2023-05-03T15:25:07.006" v="112"/>
          <ac:spMkLst>
            <pc:docMk/>
            <pc:sldMk cId="2577409370" sldId="287"/>
            <ac:spMk id="25" creationId="{281E2DF8-F6D8-4E5C-B76E-E082FD8C1FBD}"/>
          </ac:spMkLst>
        </pc:spChg>
        <pc:spChg chg="add">
          <ac:chgData name="Ashok Basnet" userId="b75f6f4236b527a2" providerId="Windows Live" clId="Web-{92F22483-033D-4D08-B59B-2FF7173AF2BE}" dt="2023-05-03T15:25:07.021" v="113"/>
          <ac:spMkLst>
            <pc:docMk/>
            <pc:sldMk cId="2577409370" sldId="287"/>
            <ac:spMk id="27" creationId="{131BAD53-4E89-4F62-BBB7-26359763ED39}"/>
          </ac:spMkLst>
        </pc:spChg>
        <pc:spChg chg="add">
          <ac:chgData name="Ashok Basnet" userId="b75f6f4236b527a2" providerId="Windows Live" clId="Web-{92F22483-033D-4D08-B59B-2FF7173AF2BE}" dt="2023-05-03T15:25:07.021" v="113"/>
          <ac:spMkLst>
            <pc:docMk/>
            <pc:sldMk cId="2577409370" sldId="287"/>
            <ac:spMk id="28" creationId="{62756DA2-40EB-4C6F-B962-5822FFB54FB6}"/>
          </ac:spMkLst>
        </pc:spChg>
        <pc:picChg chg="add mod">
          <ac:chgData name="Ashok Basnet" userId="b75f6f4236b527a2" providerId="Windows Live" clId="Web-{92F22483-033D-4D08-B59B-2FF7173AF2BE}" dt="2023-05-03T15:25:07.021" v="113"/>
          <ac:picMkLst>
            <pc:docMk/>
            <pc:sldMk cId="2577409370" sldId="287"/>
            <ac:picMk id="4" creationId="{8728C7E9-61CE-E387-5540-C43DB5C6CCDA}"/>
          </ac:picMkLst>
        </pc:picChg>
      </pc:sldChg>
      <pc:sldChg chg="addSp delSp modSp new mod setBg">
        <pc:chgData name="Ashok Basnet" userId="b75f6f4236b527a2" providerId="Windows Live" clId="Web-{92F22483-033D-4D08-B59B-2FF7173AF2BE}" dt="2023-05-03T15:28:57.435" v="145" actId="20577"/>
        <pc:sldMkLst>
          <pc:docMk/>
          <pc:sldMk cId="1957088449" sldId="288"/>
        </pc:sldMkLst>
        <pc:spChg chg="mod">
          <ac:chgData name="Ashok Basnet" userId="b75f6f4236b527a2" providerId="Windows Live" clId="Web-{92F22483-033D-4D08-B59B-2FF7173AF2BE}" dt="2023-05-03T15:28:57.435" v="145" actId="20577"/>
          <ac:spMkLst>
            <pc:docMk/>
            <pc:sldMk cId="1957088449" sldId="288"/>
            <ac:spMk id="2" creationId="{FC0D1618-9FED-83D3-AD02-259F3918E03B}"/>
          </ac:spMkLst>
        </pc:spChg>
        <pc:spChg chg="del">
          <ac:chgData name="Ashok Basnet" userId="b75f6f4236b527a2" providerId="Windows Live" clId="Web-{92F22483-033D-4D08-B59B-2FF7173AF2BE}" dt="2023-05-03T15:26:52.556" v="129"/>
          <ac:spMkLst>
            <pc:docMk/>
            <pc:sldMk cId="1957088449" sldId="288"/>
            <ac:spMk id="3" creationId="{745ABE50-2D92-75D3-E27D-54107AC4A15E}"/>
          </ac:spMkLst>
        </pc:spChg>
        <pc:spChg chg="add del">
          <ac:chgData name="Ashok Basnet" userId="b75f6f4236b527a2" providerId="Windows Live" clId="Web-{92F22483-033D-4D08-B59B-2FF7173AF2BE}" dt="2023-05-03T15:27:21.275" v="131"/>
          <ac:spMkLst>
            <pc:docMk/>
            <pc:sldMk cId="1957088449" sldId="288"/>
            <ac:spMk id="9" creationId="{D4771268-CB57-404A-9271-370EB28F6090}"/>
          </ac:spMkLst>
        </pc:spChg>
        <pc:spChg chg="add del">
          <ac:chgData name="Ashok Basnet" userId="b75f6f4236b527a2" providerId="Windows Live" clId="Web-{92F22483-033D-4D08-B59B-2FF7173AF2BE}" dt="2023-05-03T15:28:25.356" v="142"/>
          <ac:spMkLst>
            <pc:docMk/>
            <pc:sldMk cId="1957088449" sldId="288"/>
            <ac:spMk id="11" creationId="{D12DDE76-C203-4047-9998-63900085B5E8}"/>
          </ac:spMkLst>
        </pc:spChg>
        <pc:spChg chg="add">
          <ac:chgData name="Ashok Basnet" userId="b75f6f4236b527a2" providerId="Windows Live" clId="Web-{92F22483-033D-4D08-B59B-2FF7173AF2BE}" dt="2023-05-03T15:28:25.356" v="142"/>
          <ac:spMkLst>
            <pc:docMk/>
            <pc:sldMk cId="1957088449" sldId="288"/>
            <ac:spMk id="16" creationId="{665DBBEF-238B-476B-96AB-8AAC3224ECEA}"/>
          </ac:spMkLst>
        </pc:spChg>
        <pc:spChg chg="add">
          <ac:chgData name="Ashok Basnet" userId="b75f6f4236b527a2" providerId="Windows Live" clId="Web-{92F22483-033D-4D08-B59B-2FF7173AF2BE}" dt="2023-05-03T15:28:25.356" v="142"/>
          <ac:spMkLst>
            <pc:docMk/>
            <pc:sldMk cId="1957088449" sldId="288"/>
            <ac:spMk id="18" creationId="{3FCFB1DE-0B7E-48CC-BA90-B2AB0889F9D6}"/>
          </ac:spMkLst>
        </pc:spChg>
        <pc:picChg chg="add mod ord">
          <ac:chgData name="Ashok Basnet" userId="b75f6f4236b527a2" providerId="Windows Live" clId="Web-{92F22483-033D-4D08-B59B-2FF7173AF2BE}" dt="2023-05-03T15:28:25.356" v="142"/>
          <ac:picMkLst>
            <pc:docMk/>
            <pc:sldMk cId="1957088449" sldId="288"/>
            <ac:picMk id="4" creationId="{9E5ADB3B-9026-2239-E21A-486FADD431AE}"/>
          </ac:picMkLst>
        </pc:picChg>
      </pc:sldChg>
      <pc:sldChg chg="addSp modSp new mod setBg">
        <pc:chgData name="Ashok Basnet" userId="b75f6f4236b527a2" providerId="Windows Live" clId="Web-{92F22483-033D-4D08-B59B-2FF7173AF2BE}" dt="2023-05-03T16:13:42.506" v="175" actId="14100"/>
        <pc:sldMkLst>
          <pc:docMk/>
          <pc:sldMk cId="1907223862" sldId="289"/>
        </pc:sldMkLst>
        <pc:spChg chg="mod">
          <ac:chgData name="Ashok Basnet" userId="b75f6f4236b527a2" providerId="Windows Live" clId="Web-{92F22483-033D-4D08-B59B-2FF7173AF2BE}" dt="2023-05-03T16:13:31.381" v="172"/>
          <ac:spMkLst>
            <pc:docMk/>
            <pc:sldMk cId="1907223862" sldId="289"/>
            <ac:spMk id="2" creationId="{D017061B-3E40-54B4-57C9-08522D188548}"/>
          </ac:spMkLst>
        </pc:spChg>
        <pc:spChg chg="mod">
          <ac:chgData name="Ashok Basnet" userId="b75f6f4236b527a2" providerId="Windows Live" clId="Web-{92F22483-033D-4D08-B59B-2FF7173AF2BE}" dt="2023-05-03T16:13:42.506" v="175" actId="14100"/>
          <ac:spMkLst>
            <pc:docMk/>
            <pc:sldMk cId="1907223862" sldId="289"/>
            <ac:spMk id="3" creationId="{47AFCE9A-2F93-E3B9-8DAF-33B98763E954}"/>
          </ac:spMkLst>
        </pc:spChg>
        <pc:spChg chg="add">
          <ac:chgData name="Ashok Basnet" userId="b75f6f4236b527a2" providerId="Windows Live" clId="Web-{92F22483-033D-4D08-B59B-2FF7173AF2BE}" dt="2023-05-03T16:13:31.381" v="172"/>
          <ac:spMkLst>
            <pc:docMk/>
            <pc:sldMk cId="1907223862" sldId="289"/>
            <ac:spMk id="9" creationId="{E51BA4DF-2BD4-4EC2-B1DB-B27C8AC71864}"/>
          </ac:spMkLst>
        </pc:spChg>
        <pc:picChg chg="add">
          <ac:chgData name="Ashok Basnet" userId="b75f6f4236b527a2" providerId="Windows Live" clId="Web-{92F22483-033D-4D08-B59B-2FF7173AF2BE}" dt="2023-05-03T16:13:31.381" v="172"/>
          <ac:picMkLst>
            <pc:docMk/>
            <pc:sldMk cId="1907223862" sldId="289"/>
            <ac:picMk id="5" creationId="{A306D14E-EB84-417B-89B5-1A0F9BD6F85C}"/>
          </ac:picMkLst>
        </pc:picChg>
      </pc:sldChg>
      <pc:sldChg chg="addSp delSp modSp new mod setBg">
        <pc:chgData name="Ashok Basnet" userId="b75f6f4236b527a2" providerId="Windows Live" clId="Web-{92F22483-033D-4D08-B59B-2FF7173AF2BE}" dt="2023-05-03T16:15:19.900" v="186" actId="1076"/>
        <pc:sldMkLst>
          <pc:docMk/>
          <pc:sldMk cId="915874605" sldId="290"/>
        </pc:sldMkLst>
        <pc:spChg chg="mod">
          <ac:chgData name="Ashok Basnet" userId="b75f6f4236b527a2" providerId="Windows Live" clId="Web-{92F22483-033D-4D08-B59B-2FF7173AF2BE}" dt="2023-05-03T16:15:00.009" v="179"/>
          <ac:spMkLst>
            <pc:docMk/>
            <pc:sldMk cId="915874605" sldId="290"/>
            <ac:spMk id="2" creationId="{642FDB7D-1B1E-0E03-B8B7-60E72137ED63}"/>
          </ac:spMkLst>
        </pc:spChg>
        <pc:spChg chg="add del mod">
          <ac:chgData name="Ashok Basnet" userId="b75f6f4236b527a2" providerId="Windows Live" clId="Web-{92F22483-033D-4D08-B59B-2FF7173AF2BE}" dt="2023-05-03T16:15:04.009" v="182"/>
          <ac:spMkLst>
            <pc:docMk/>
            <pc:sldMk cId="915874605" sldId="290"/>
            <ac:spMk id="3" creationId="{AE105731-B482-5345-5323-A6CC21E08C2D}"/>
          </ac:spMkLst>
        </pc:spChg>
        <pc:spChg chg="add del">
          <ac:chgData name="Ashok Basnet" userId="b75f6f4236b527a2" providerId="Windows Live" clId="Web-{92F22483-033D-4D08-B59B-2FF7173AF2BE}" dt="2023-05-03T16:15:00.009" v="179"/>
          <ac:spMkLst>
            <pc:docMk/>
            <pc:sldMk cId="915874605" sldId="290"/>
            <ac:spMk id="8" creationId="{AE105731-B482-5345-5323-A6CC21E08C2D}"/>
          </ac:spMkLst>
        </pc:spChg>
        <pc:spChg chg="add del">
          <ac:chgData name="Ashok Basnet" userId="b75f6f4236b527a2" providerId="Windows Live" clId="Web-{92F22483-033D-4D08-B59B-2FF7173AF2BE}" dt="2023-05-03T16:15:00.009" v="179"/>
          <ac:spMkLst>
            <pc:docMk/>
            <pc:sldMk cId="915874605" sldId="290"/>
            <ac:spMk id="9" creationId="{E0C28A69-9B26-45AC-AFF7-719A7A50A092}"/>
          </ac:spMkLst>
        </pc:spChg>
        <pc:spChg chg="add del">
          <ac:chgData name="Ashok Basnet" userId="b75f6f4236b527a2" providerId="Windows Live" clId="Web-{92F22483-033D-4D08-B59B-2FF7173AF2BE}" dt="2023-05-03T16:15:00.009" v="179"/>
          <ac:spMkLst>
            <pc:docMk/>
            <pc:sldMk cId="915874605" sldId="290"/>
            <ac:spMk id="11" creationId="{33AE4636-AEEC-45D6-84D4-7AC2DA48ECF8}"/>
          </ac:spMkLst>
        </pc:spChg>
        <pc:spChg chg="add del">
          <ac:chgData name="Ashok Basnet" userId="b75f6f4236b527a2" providerId="Windows Live" clId="Web-{92F22483-033D-4D08-B59B-2FF7173AF2BE}" dt="2023-05-03T16:15:00.009" v="179"/>
          <ac:spMkLst>
            <pc:docMk/>
            <pc:sldMk cId="915874605" sldId="290"/>
            <ac:spMk id="13" creationId="{8D9CE0F4-2EB2-4F1F-8AAC-DB3571D9FE10}"/>
          </ac:spMkLst>
        </pc:spChg>
        <pc:graphicFrameChg chg="add del">
          <ac:chgData name="Ashok Basnet" userId="b75f6f4236b527a2" providerId="Windows Live" clId="Web-{92F22483-033D-4D08-B59B-2FF7173AF2BE}" dt="2023-05-03T16:14:53.931" v="177"/>
          <ac:graphicFrameMkLst>
            <pc:docMk/>
            <pc:sldMk cId="915874605" sldId="290"/>
            <ac:graphicFrameMk id="5" creationId="{AC148810-6A8F-54D6-E44B-6CED1CF8FEFB}"/>
          </ac:graphicFrameMkLst>
        </pc:graphicFrameChg>
        <pc:graphicFrameChg chg="add del">
          <ac:chgData name="Ashok Basnet" userId="b75f6f4236b527a2" providerId="Windows Live" clId="Web-{92F22483-033D-4D08-B59B-2FF7173AF2BE}" dt="2023-05-03T16:15:03.994" v="181"/>
          <ac:graphicFrameMkLst>
            <pc:docMk/>
            <pc:sldMk cId="915874605" sldId="290"/>
            <ac:graphicFrameMk id="15" creationId="{AC148810-6A8F-54D6-E44B-6CED1CF8FEFB}"/>
          </ac:graphicFrameMkLst>
        </pc:graphicFrameChg>
        <pc:graphicFrameChg chg="add mod">
          <ac:chgData name="Ashok Basnet" userId="b75f6f4236b527a2" providerId="Windows Live" clId="Web-{92F22483-033D-4D08-B59B-2FF7173AF2BE}" dt="2023-05-03T16:15:19.900" v="186" actId="1076"/>
          <ac:graphicFrameMkLst>
            <pc:docMk/>
            <pc:sldMk cId="915874605" sldId="290"/>
            <ac:graphicFrameMk id="17" creationId="{10860205-040C-35F6-A48D-353D20E12A86}"/>
          </ac:graphicFrameMkLst>
        </pc:graphicFrameChg>
        <pc:picChg chg="add del">
          <ac:chgData name="Ashok Basnet" userId="b75f6f4236b527a2" providerId="Windows Live" clId="Web-{92F22483-033D-4D08-B59B-2FF7173AF2BE}" dt="2023-05-03T16:15:00.009" v="179"/>
          <ac:picMkLst>
            <pc:docMk/>
            <pc:sldMk cId="915874605" sldId="290"/>
            <ac:picMk id="7" creationId="{92A3D1AF-73AF-E4F1-678B-4C9BE86DBDFA}"/>
          </ac:picMkLst>
        </pc:picChg>
      </pc:sldChg>
      <pc:sldChg chg="addSp modSp new mod setBg">
        <pc:chgData name="Ashok Basnet" userId="b75f6f4236b527a2" providerId="Windows Live" clId="Web-{92F22483-033D-4D08-B59B-2FF7173AF2BE}" dt="2023-05-03T16:18:56.346" v="226" actId="20577"/>
        <pc:sldMkLst>
          <pc:docMk/>
          <pc:sldMk cId="3702536035" sldId="291"/>
        </pc:sldMkLst>
        <pc:spChg chg="mod">
          <ac:chgData name="Ashok Basnet" userId="b75f6f4236b527a2" providerId="Windows Live" clId="Web-{92F22483-033D-4D08-B59B-2FF7173AF2BE}" dt="2023-05-03T16:17:59.641" v="213"/>
          <ac:spMkLst>
            <pc:docMk/>
            <pc:sldMk cId="3702536035" sldId="291"/>
            <ac:spMk id="2" creationId="{36F6831B-C663-BA93-AB01-763FFBFE7A1E}"/>
          </ac:spMkLst>
        </pc:spChg>
        <pc:spChg chg="mod">
          <ac:chgData name="Ashok Basnet" userId="b75f6f4236b527a2" providerId="Windows Live" clId="Web-{92F22483-033D-4D08-B59B-2FF7173AF2BE}" dt="2023-05-03T16:18:56.346" v="226" actId="20577"/>
          <ac:spMkLst>
            <pc:docMk/>
            <pc:sldMk cId="3702536035" sldId="291"/>
            <ac:spMk id="3" creationId="{DBDA5A00-8B85-8812-1B3B-C516E15CA2B1}"/>
          </ac:spMkLst>
        </pc:spChg>
        <pc:spChg chg="add">
          <ac:chgData name="Ashok Basnet" userId="b75f6f4236b527a2" providerId="Windows Live" clId="Web-{92F22483-033D-4D08-B59B-2FF7173AF2BE}" dt="2023-05-03T16:17:59.641" v="213"/>
          <ac:spMkLst>
            <pc:docMk/>
            <pc:sldMk cId="3702536035" sldId="291"/>
            <ac:spMk id="8" creationId="{CBB2B1F0-0DD6-4744-9A46-7A344FB48E40}"/>
          </ac:spMkLst>
        </pc:spChg>
        <pc:spChg chg="add">
          <ac:chgData name="Ashok Basnet" userId="b75f6f4236b527a2" providerId="Windows Live" clId="Web-{92F22483-033D-4D08-B59B-2FF7173AF2BE}" dt="2023-05-03T16:17:59.641" v="213"/>
          <ac:spMkLst>
            <pc:docMk/>
            <pc:sldMk cId="3702536035" sldId="291"/>
            <ac:spMk id="10" creationId="{52D502E5-F6B4-4D58-B4AE-FC466FF15EE8}"/>
          </ac:spMkLst>
        </pc:spChg>
        <pc:spChg chg="add">
          <ac:chgData name="Ashok Basnet" userId="b75f6f4236b527a2" providerId="Windows Live" clId="Web-{92F22483-033D-4D08-B59B-2FF7173AF2BE}" dt="2023-05-03T16:17:59.641" v="213"/>
          <ac:spMkLst>
            <pc:docMk/>
            <pc:sldMk cId="3702536035" sldId="291"/>
            <ac:spMk id="12" creationId="{9DECDBF4-02B6-4BB4-B65B-B8107AD6A9E8}"/>
          </ac:spMkLst>
        </pc:spChg>
      </pc:sldChg>
      <pc:sldChg chg="addSp modSp add mod replId setBg">
        <pc:chgData name="Ashok Basnet" userId="b75f6f4236b527a2" providerId="Windows Live" clId="Web-{92F22483-033D-4D08-B59B-2FF7173AF2BE}" dt="2023-05-03T16:20:11.786" v="233" actId="14100"/>
        <pc:sldMkLst>
          <pc:docMk/>
          <pc:sldMk cId="3499066673" sldId="292"/>
        </pc:sldMkLst>
        <pc:spChg chg="mod">
          <ac:chgData name="Ashok Basnet" userId="b75f6f4236b527a2" providerId="Windows Live" clId="Web-{92F22483-033D-4D08-B59B-2FF7173AF2BE}" dt="2023-05-03T16:18:19.938" v="216"/>
          <ac:spMkLst>
            <pc:docMk/>
            <pc:sldMk cId="3499066673" sldId="292"/>
            <ac:spMk id="2" creationId="{36F6831B-C663-BA93-AB01-763FFBFE7A1E}"/>
          </ac:spMkLst>
        </pc:spChg>
        <pc:spChg chg="mod">
          <ac:chgData name="Ashok Basnet" userId="b75f6f4236b527a2" providerId="Windows Live" clId="Web-{92F22483-033D-4D08-B59B-2FF7173AF2BE}" dt="2023-05-03T16:20:11.786" v="233" actId="14100"/>
          <ac:spMkLst>
            <pc:docMk/>
            <pc:sldMk cId="3499066673" sldId="292"/>
            <ac:spMk id="3" creationId="{DBDA5A00-8B85-8812-1B3B-C516E15CA2B1}"/>
          </ac:spMkLst>
        </pc:spChg>
        <pc:spChg chg="add">
          <ac:chgData name="Ashok Basnet" userId="b75f6f4236b527a2" providerId="Windows Live" clId="Web-{92F22483-033D-4D08-B59B-2FF7173AF2BE}" dt="2023-05-03T16:18:19.938" v="216"/>
          <ac:spMkLst>
            <pc:docMk/>
            <pc:sldMk cId="3499066673" sldId="292"/>
            <ac:spMk id="8" creationId="{CBB2B1F0-0DD6-4744-9A46-7A344FB48E40}"/>
          </ac:spMkLst>
        </pc:spChg>
        <pc:spChg chg="add">
          <ac:chgData name="Ashok Basnet" userId="b75f6f4236b527a2" providerId="Windows Live" clId="Web-{92F22483-033D-4D08-B59B-2FF7173AF2BE}" dt="2023-05-03T16:18:19.938" v="216"/>
          <ac:spMkLst>
            <pc:docMk/>
            <pc:sldMk cId="3499066673" sldId="292"/>
            <ac:spMk id="10" creationId="{52D502E5-F6B4-4D58-B4AE-FC466FF15EE8}"/>
          </ac:spMkLst>
        </pc:spChg>
        <pc:spChg chg="add">
          <ac:chgData name="Ashok Basnet" userId="b75f6f4236b527a2" providerId="Windows Live" clId="Web-{92F22483-033D-4D08-B59B-2FF7173AF2BE}" dt="2023-05-03T16:18:19.938" v="216"/>
          <ac:spMkLst>
            <pc:docMk/>
            <pc:sldMk cId="3499066673" sldId="292"/>
            <ac:spMk id="12" creationId="{9DECDBF4-02B6-4BB4-B65B-B8107AD6A9E8}"/>
          </ac:spMkLst>
        </pc:spChg>
      </pc:sldChg>
      <pc:sldChg chg="addSp modSp add mod replId setBg">
        <pc:chgData name="Ashok Basnet" userId="b75f6f4236b527a2" providerId="Windows Live" clId="Web-{92F22483-033D-4D08-B59B-2FF7173AF2BE}" dt="2023-05-03T16:21:07.163" v="234" actId="14100"/>
        <pc:sldMkLst>
          <pc:docMk/>
          <pc:sldMk cId="2772620484" sldId="293"/>
        </pc:sldMkLst>
        <pc:spChg chg="mod">
          <ac:chgData name="Ashok Basnet" userId="b75f6f4236b527a2" providerId="Windows Live" clId="Web-{92F22483-033D-4D08-B59B-2FF7173AF2BE}" dt="2023-05-03T16:18:41.251" v="220"/>
          <ac:spMkLst>
            <pc:docMk/>
            <pc:sldMk cId="2772620484" sldId="293"/>
            <ac:spMk id="2" creationId="{36F6831B-C663-BA93-AB01-763FFBFE7A1E}"/>
          </ac:spMkLst>
        </pc:spChg>
        <pc:spChg chg="mod">
          <ac:chgData name="Ashok Basnet" userId="b75f6f4236b527a2" providerId="Windows Live" clId="Web-{92F22483-033D-4D08-B59B-2FF7173AF2BE}" dt="2023-05-03T16:21:07.163" v="234" actId="14100"/>
          <ac:spMkLst>
            <pc:docMk/>
            <pc:sldMk cId="2772620484" sldId="293"/>
            <ac:spMk id="3" creationId="{DBDA5A00-8B85-8812-1B3B-C516E15CA2B1}"/>
          </ac:spMkLst>
        </pc:spChg>
        <pc:spChg chg="add">
          <ac:chgData name="Ashok Basnet" userId="b75f6f4236b527a2" providerId="Windows Live" clId="Web-{92F22483-033D-4D08-B59B-2FF7173AF2BE}" dt="2023-05-03T16:18:41.251" v="220"/>
          <ac:spMkLst>
            <pc:docMk/>
            <pc:sldMk cId="2772620484" sldId="293"/>
            <ac:spMk id="8" creationId="{CBB2B1F0-0DD6-4744-9A46-7A344FB48E40}"/>
          </ac:spMkLst>
        </pc:spChg>
        <pc:spChg chg="add">
          <ac:chgData name="Ashok Basnet" userId="b75f6f4236b527a2" providerId="Windows Live" clId="Web-{92F22483-033D-4D08-B59B-2FF7173AF2BE}" dt="2023-05-03T16:18:41.251" v="220"/>
          <ac:spMkLst>
            <pc:docMk/>
            <pc:sldMk cId="2772620484" sldId="293"/>
            <ac:spMk id="10" creationId="{52D502E5-F6B4-4D58-B4AE-FC466FF15EE8}"/>
          </ac:spMkLst>
        </pc:spChg>
        <pc:spChg chg="add">
          <ac:chgData name="Ashok Basnet" userId="b75f6f4236b527a2" providerId="Windows Live" clId="Web-{92F22483-033D-4D08-B59B-2FF7173AF2BE}" dt="2023-05-03T16:18:41.251" v="220"/>
          <ac:spMkLst>
            <pc:docMk/>
            <pc:sldMk cId="2772620484" sldId="293"/>
            <ac:spMk id="12" creationId="{9DECDBF4-02B6-4BB4-B65B-B8107AD6A9E8}"/>
          </ac:spMkLst>
        </pc:spChg>
      </pc:sldChg>
      <pc:sldChg chg="addSp delSp modSp new mod setBg">
        <pc:chgData name="Ashok Basnet" userId="b75f6f4236b527a2" providerId="Windows Live" clId="Web-{92F22483-033D-4D08-B59B-2FF7173AF2BE}" dt="2023-05-03T16:35:33.179" v="328" actId="20577"/>
        <pc:sldMkLst>
          <pc:docMk/>
          <pc:sldMk cId="647564215" sldId="294"/>
        </pc:sldMkLst>
        <pc:spChg chg="mod">
          <ac:chgData name="Ashok Basnet" userId="b75f6f4236b527a2" providerId="Windows Live" clId="Web-{92F22483-033D-4D08-B59B-2FF7173AF2BE}" dt="2023-05-03T16:35:33.179" v="328" actId="20577"/>
          <ac:spMkLst>
            <pc:docMk/>
            <pc:sldMk cId="647564215" sldId="294"/>
            <ac:spMk id="2" creationId="{105B5764-A526-6B6A-5879-85D76B2605D0}"/>
          </ac:spMkLst>
        </pc:spChg>
        <pc:spChg chg="add del mod">
          <ac:chgData name="Ashok Basnet" userId="b75f6f4236b527a2" providerId="Windows Live" clId="Web-{92F22483-033D-4D08-B59B-2FF7173AF2BE}" dt="2023-05-03T16:24:40.390" v="252"/>
          <ac:spMkLst>
            <pc:docMk/>
            <pc:sldMk cId="647564215" sldId="294"/>
            <ac:spMk id="3" creationId="{BE21559A-6269-DBD0-61EE-BE9130A330B5}"/>
          </ac:spMkLst>
        </pc:spChg>
        <pc:spChg chg="add mod">
          <ac:chgData name="Ashok Basnet" userId="b75f6f4236b527a2" providerId="Windows Live" clId="Web-{92F22483-033D-4D08-B59B-2FF7173AF2BE}" dt="2023-05-03T16:27:48.537" v="275" actId="20577"/>
          <ac:spMkLst>
            <pc:docMk/>
            <pc:sldMk cId="647564215" sldId="294"/>
            <ac:spMk id="7" creationId="{BE21559A-6269-DBD0-61EE-BE9130A330B5}"/>
          </ac:spMkLst>
        </pc:spChg>
        <pc:spChg chg="add del">
          <ac:chgData name="Ashok Basnet" userId="b75f6f4236b527a2" providerId="Windows Live" clId="Web-{92F22483-033D-4D08-B59B-2FF7173AF2BE}" dt="2023-05-03T16:24:52.156" v="255"/>
          <ac:spMkLst>
            <pc:docMk/>
            <pc:sldMk cId="647564215" sldId="294"/>
            <ac:spMk id="8" creationId="{979E27D9-03C7-44E2-9FF8-15D0C8506AF7}"/>
          </ac:spMkLst>
        </pc:spChg>
        <pc:spChg chg="add del">
          <ac:chgData name="Ashok Basnet" userId="b75f6f4236b527a2" providerId="Windows Live" clId="Web-{92F22483-033D-4D08-B59B-2FF7173AF2BE}" dt="2023-05-03T16:24:52.156" v="255"/>
          <ac:spMkLst>
            <pc:docMk/>
            <pc:sldMk cId="647564215" sldId="294"/>
            <ac:spMk id="10" creationId="{EEBF1590-3B36-48EE-A89D-3B6F3CB256AB}"/>
          </ac:spMkLst>
        </pc:spChg>
        <pc:spChg chg="add del">
          <ac:chgData name="Ashok Basnet" userId="b75f6f4236b527a2" providerId="Windows Live" clId="Web-{92F22483-033D-4D08-B59B-2FF7173AF2BE}" dt="2023-05-03T16:24:52.156" v="255"/>
          <ac:spMkLst>
            <pc:docMk/>
            <pc:sldMk cId="647564215" sldId="294"/>
            <ac:spMk id="12" creationId="{AC8F6C8C-AB5A-4548-942D-E3FD40ACBC49}"/>
          </ac:spMkLst>
        </pc:spChg>
        <pc:spChg chg="add">
          <ac:chgData name="Ashok Basnet" userId="b75f6f4236b527a2" providerId="Windows Live" clId="Web-{92F22483-033D-4D08-B59B-2FF7173AF2BE}" dt="2023-05-03T16:24:52.156" v="255"/>
          <ac:spMkLst>
            <pc:docMk/>
            <pc:sldMk cId="647564215" sldId="294"/>
            <ac:spMk id="17" creationId="{1B15ED52-F352-441B-82BF-E0EA34836D08}"/>
          </ac:spMkLst>
        </pc:spChg>
        <pc:spChg chg="add">
          <ac:chgData name="Ashok Basnet" userId="b75f6f4236b527a2" providerId="Windows Live" clId="Web-{92F22483-033D-4D08-B59B-2FF7173AF2BE}" dt="2023-05-03T16:24:52.156" v="255"/>
          <ac:spMkLst>
            <pc:docMk/>
            <pc:sldMk cId="647564215" sldId="294"/>
            <ac:spMk id="19" creationId="{3B2E3793-BFE6-45A2-9B7B-E18844431C99}"/>
          </ac:spMkLst>
        </pc:spChg>
        <pc:spChg chg="add">
          <ac:chgData name="Ashok Basnet" userId="b75f6f4236b527a2" providerId="Windows Live" clId="Web-{92F22483-033D-4D08-B59B-2FF7173AF2BE}" dt="2023-05-03T16:24:52.156" v="255"/>
          <ac:spMkLst>
            <pc:docMk/>
            <pc:sldMk cId="647564215" sldId="294"/>
            <ac:spMk id="21" creationId="{BC4C4868-CB8F-4AF9-9CDB-8108F2C19B67}"/>
          </ac:spMkLst>
        </pc:spChg>
        <pc:spChg chg="add">
          <ac:chgData name="Ashok Basnet" userId="b75f6f4236b527a2" providerId="Windows Live" clId="Web-{92F22483-033D-4D08-B59B-2FF7173AF2BE}" dt="2023-05-03T16:24:52.156" v="255"/>
          <ac:spMkLst>
            <pc:docMk/>
            <pc:sldMk cId="647564215" sldId="294"/>
            <ac:spMk id="23" creationId="{375E0459-6403-40CD-989D-56A4407CA12E}"/>
          </ac:spMkLst>
        </pc:spChg>
        <pc:spChg chg="add">
          <ac:chgData name="Ashok Basnet" userId="b75f6f4236b527a2" providerId="Windows Live" clId="Web-{92F22483-033D-4D08-B59B-2FF7173AF2BE}" dt="2023-05-03T16:24:52.156" v="255"/>
          <ac:spMkLst>
            <pc:docMk/>
            <pc:sldMk cId="647564215" sldId="294"/>
            <ac:spMk id="25" creationId="{53E5B1A8-3AC9-4BD1-9BBC-78CA94F2D1BA}"/>
          </ac:spMkLst>
        </pc:spChg>
        <pc:graphicFrameChg chg="add del">
          <ac:chgData name="Ashok Basnet" userId="b75f6f4236b527a2" providerId="Windows Live" clId="Web-{92F22483-033D-4D08-B59B-2FF7173AF2BE}" dt="2023-05-03T16:24:40.390" v="251"/>
          <ac:graphicFrameMkLst>
            <pc:docMk/>
            <pc:sldMk cId="647564215" sldId="294"/>
            <ac:graphicFrameMk id="5" creationId="{D6445EDB-7FDD-DC95-80BF-5B9D8DBB63FC}"/>
          </ac:graphicFrameMkLst>
        </pc:graphicFrameChg>
      </pc:sldChg>
      <pc:sldChg chg="new del">
        <pc:chgData name="Ashok Basnet" userId="b75f6f4236b527a2" providerId="Windows Live" clId="Web-{92F22483-033D-4D08-B59B-2FF7173AF2BE}" dt="2023-05-03T16:21:53.602" v="236"/>
        <pc:sldMkLst>
          <pc:docMk/>
          <pc:sldMk cId="1946371801" sldId="294"/>
        </pc:sldMkLst>
      </pc:sldChg>
      <pc:sldChg chg="addSp delSp modSp new mod ord setBg">
        <pc:chgData name="Ashok Basnet" userId="b75f6f4236b527a2" providerId="Windows Live" clId="Web-{92F22483-033D-4D08-B59B-2FF7173AF2BE}" dt="2023-05-03T16:35:46.055" v="332"/>
        <pc:sldMkLst>
          <pc:docMk/>
          <pc:sldMk cId="41989025" sldId="295"/>
        </pc:sldMkLst>
        <pc:spChg chg="del">
          <ac:chgData name="Ashok Basnet" userId="b75f6f4236b527a2" providerId="Windows Live" clId="Web-{92F22483-033D-4D08-B59B-2FF7173AF2BE}" dt="2023-05-03T16:28:38.976" v="278"/>
          <ac:spMkLst>
            <pc:docMk/>
            <pc:sldMk cId="41989025" sldId="295"/>
            <ac:spMk id="2" creationId="{AE32ED75-60E3-3CFC-7D0D-0653289EFE48}"/>
          </ac:spMkLst>
        </pc:spChg>
        <pc:spChg chg="del">
          <ac:chgData name="Ashok Basnet" userId="b75f6f4236b527a2" providerId="Windows Live" clId="Web-{92F22483-033D-4D08-B59B-2FF7173AF2BE}" dt="2023-05-03T16:28:35.445" v="277"/>
          <ac:spMkLst>
            <pc:docMk/>
            <pc:sldMk cId="41989025" sldId="295"/>
            <ac:spMk id="3" creationId="{1AD93BD2-B51C-DC7E-9D52-6C73E1F3FBDF}"/>
          </ac:spMkLst>
        </pc:spChg>
        <pc:picChg chg="add mod ord">
          <ac:chgData name="Ashok Basnet" userId="b75f6f4236b527a2" providerId="Windows Live" clId="Web-{92F22483-033D-4D08-B59B-2FF7173AF2BE}" dt="2023-05-03T16:28:38.976" v="278"/>
          <ac:picMkLst>
            <pc:docMk/>
            <pc:sldMk cId="41989025" sldId="295"/>
            <ac:picMk id="4" creationId="{1EC5ED60-5007-DFFB-3362-C2F6D427DCF7}"/>
          </ac:picMkLst>
        </pc:picChg>
      </pc:sldChg>
      <pc:sldChg chg="addSp delSp modSp new mod ord setBg">
        <pc:chgData name="Ashok Basnet" userId="b75f6f4236b527a2" providerId="Windows Live" clId="Web-{92F22483-033D-4D08-B59B-2FF7173AF2BE}" dt="2023-05-03T16:35:42.492" v="330"/>
        <pc:sldMkLst>
          <pc:docMk/>
          <pc:sldMk cId="4293349482" sldId="296"/>
        </pc:sldMkLst>
        <pc:spChg chg="del">
          <ac:chgData name="Ashok Basnet" userId="b75f6f4236b527a2" providerId="Windows Live" clId="Web-{92F22483-033D-4D08-B59B-2FF7173AF2BE}" dt="2023-05-03T16:30:10.464" v="283"/>
          <ac:spMkLst>
            <pc:docMk/>
            <pc:sldMk cId="4293349482" sldId="296"/>
            <ac:spMk id="2" creationId="{7253001C-FF9B-397A-8243-D74220F6574D}"/>
          </ac:spMkLst>
        </pc:spChg>
        <pc:spChg chg="add del">
          <ac:chgData name="Ashok Basnet" userId="b75f6f4236b527a2" providerId="Windows Live" clId="Web-{92F22483-033D-4D08-B59B-2FF7173AF2BE}" dt="2023-05-03T16:30:06.464" v="282"/>
          <ac:spMkLst>
            <pc:docMk/>
            <pc:sldMk cId="4293349482" sldId="296"/>
            <ac:spMk id="3" creationId="{B457B8ED-7B88-E0AD-FA98-F60015DC6645}"/>
          </ac:spMkLst>
        </pc:spChg>
        <pc:spChg chg="add">
          <ac:chgData name="Ashok Basnet" userId="b75f6f4236b527a2" providerId="Windows Live" clId="Web-{92F22483-033D-4D08-B59B-2FF7173AF2BE}" dt="2023-05-03T16:30:10.464" v="283"/>
          <ac:spMkLst>
            <pc:docMk/>
            <pc:sldMk cId="4293349482" sldId="296"/>
            <ac:spMk id="10" creationId="{59F81F08-B3D2-4FCD-AA95-9A7D77BA2542}"/>
          </ac:spMkLst>
        </pc:spChg>
        <pc:spChg chg="add">
          <ac:chgData name="Ashok Basnet" userId="b75f6f4236b527a2" providerId="Windows Live" clId="Web-{92F22483-033D-4D08-B59B-2FF7173AF2BE}" dt="2023-05-03T16:30:10.464" v="283"/>
          <ac:spMkLst>
            <pc:docMk/>
            <pc:sldMk cId="4293349482" sldId="296"/>
            <ac:spMk id="12" creationId="{66537C28-7D02-447F-9F0C-36DE2D1BF6C2}"/>
          </ac:spMkLst>
        </pc:spChg>
        <pc:spChg chg="add">
          <ac:chgData name="Ashok Basnet" userId="b75f6f4236b527a2" providerId="Windows Live" clId="Web-{92F22483-033D-4D08-B59B-2FF7173AF2BE}" dt="2023-05-03T16:30:10.464" v="283"/>
          <ac:spMkLst>
            <pc:docMk/>
            <pc:sldMk cId="4293349482" sldId="296"/>
            <ac:spMk id="14" creationId="{4EA3CC4C-B1A0-4F1A-9CF7-5A51A4EDEE14}"/>
          </ac:spMkLst>
        </pc:spChg>
        <pc:picChg chg="add del mod ord">
          <ac:chgData name="Ashok Basnet" userId="b75f6f4236b527a2" providerId="Windows Live" clId="Web-{92F22483-033D-4D08-B59B-2FF7173AF2BE}" dt="2023-05-03T16:29:56.386" v="281"/>
          <ac:picMkLst>
            <pc:docMk/>
            <pc:sldMk cId="4293349482" sldId="296"/>
            <ac:picMk id="4" creationId="{BF5F7A7C-7C22-79AB-DD0F-B699D9EFD9B0}"/>
          </ac:picMkLst>
        </pc:picChg>
        <pc:picChg chg="add mod ord">
          <ac:chgData name="Ashok Basnet" userId="b75f6f4236b527a2" providerId="Windows Live" clId="Web-{92F22483-033D-4D08-B59B-2FF7173AF2BE}" dt="2023-05-03T16:30:39.418" v="286" actId="1076"/>
          <ac:picMkLst>
            <pc:docMk/>
            <pc:sldMk cId="4293349482" sldId="296"/>
            <ac:picMk id="5" creationId="{836BE9A7-3FE6-931B-1120-13941CD005BB}"/>
          </ac:picMkLst>
        </pc:picChg>
      </pc:sldChg>
      <pc:sldChg chg="modSp add ord replId">
        <pc:chgData name="Ashok Basnet" userId="b75f6f4236b527a2" providerId="Windows Live" clId="Web-{92F22483-033D-4D08-B59B-2FF7173AF2BE}" dt="2023-05-03T16:35:43.961" v="331"/>
        <pc:sldMkLst>
          <pc:docMk/>
          <pc:sldMk cId="1111023836" sldId="297"/>
        </pc:sldMkLst>
        <pc:spChg chg="mod">
          <ac:chgData name="Ashok Basnet" userId="b75f6f4236b527a2" providerId="Windows Live" clId="Web-{92F22483-033D-4D08-B59B-2FF7173AF2BE}" dt="2023-05-03T16:35:36.664" v="329" actId="20577"/>
          <ac:spMkLst>
            <pc:docMk/>
            <pc:sldMk cId="1111023836" sldId="297"/>
            <ac:spMk id="2" creationId="{105B5764-A526-6B6A-5879-85D76B2605D0}"/>
          </ac:spMkLst>
        </pc:spChg>
        <pc:spChg chg="mod">
          <ac:chgData name="Ashok Basnet" userId="b75f6f4236b527a2" providerId="Windows Live" clId="Web-{92F22483-033D-4D08-B59B-2FF7173AF2BE}" dt="2023-05-03T16:35:22.772" v="327" actId="20577"/>
          <ac:spMkLst>
            <pc:docMk/>
            <pc:sldMk cId="1111023836" sldId="297"/>
            <ac:spMk id="7" creationId="{BE21559A-6269-DBD0-61EE-BE9130A330B5}"/>
          </ac:spMkLst>
        </pc:spChg>
      </pc:sldChg>
      <pc:sldChg chg="addSp modSp new mod setBg">
        <pc:chgData name="Ashok Basnet" userId="b75f6f4236b527a2" providerId="Windows Live" clId="Web-{92F22483-033D-4D08-B59B-2FF7173AF2BE}" dt="2023-05-03T16:43:40.478" v="375" actId="20577"/>
        <pc:sldMkLst>
          <pc:docMk/>
          <pc:sldMk cId="2161084012" sldId="298"/>
        </pc:sldMkLst>
        <pc:spChg chg="mod">
          <ac:chgData name="Ashok Basnet" userId="b75f6f4236b527a2" providerId="Windows Live" clId="Web-{92F22483-033D-4D08-B59B-2FF7173AF2BE}" dt="2023-05-03T16:43:33.212" v="373" actId="20577"/>
          <ac:spMkLst>
            <pc:docMk/>
            <pc:sldMk cId="2161084012" sldId="298"/>
            <ac:spMk id="2" creationId="{9A3742F3-B0AE-B013-698A-472869FD1346}"/>
          </ac:spMkLst>
        </pc:spChg>
        <pc:spChg chg="mod">
          <ac:chgData name="Ashok Basnet" userId="b75f6f4236b527a2" providerId="Windows Live" clId="Web-{92F22483-033D-4D08-B59B-2FF7173AF2BE}" dt="2023-05-03T16:43:40.478" v="375" actId="20577"/>
          <ac:spMkLst>
            <pc:docMk/>
            <pc:sldMk cId="2161084012" sldId="298"/>
            <ac:spMk id="3" creationId="{326E702A-0522-A799-E71D-8C18DB1944FD}"/>
          </ac:spMkLst>
        </pc:spChg>
        <pc:spChg chg="add">
          <ac:chgData name="Ashok Basnet" userId="b75f6f4236b527a2" providerId="Windows Live" clId="Web-{92F22483-033D-4D08-B59B-2FF7173AF2BE}" dt="2023-05-03T16:42:32.366" v="358"/>
          <ac:spMkLst>
            <pc:docMk/>
            <pc:sldMk cId="2161084012" sldId="298"/>
            <ac:spMk id="8" creationId="{979E27D9-03C7-44E2-9FF8-15D0C8506AF7}"/>
          </ac:spMkLst>
        </pc:spChg>
        <pc:spChg chg="add">
          <ac:chgData name="Ashok Basnet" userId="b75f6f4236b527a2" providerId="Windows Live" clId="Web-{92F22483-033D-4D08-B59B-2FF7173AF2BE}" dt="2023-05-03T16:42:32.366" v="358"/>
          <ac:spMkLst>
            <pc:docMk/>
            <pc:sldMk cId="2161084012" sldId="298"/>
            <ac:spMk id="10" creationId="{EEBF1590-3B36-48EE-A89D-3B6F3CB256AB}"/>
          </ac:spMkLst>
        </pc:spChg>
        <pc:spChg chg="add">
          <ac:chgData name="Ashok Basnet" userId="b75f6f4236b527a2" providerId="Windows Live" clId="Web-{92F22483-033D-4D08-B59B-2FF7173AF2BE}" dt="2023-05-03T16:42:32.366" v="358"/>
          <ac:spMkLst>
            <pc:docMk/>
            <pc:sldMk cId="2161084012" sldId="298"/>
            <ac:spMk id="12" creationId="{AC8F6C8C-AB5A-4548-942D-E3FD40ACBC49}"/>
          </ac:spMkLst>
        </pc:spChg>
      </pc:sldChg>
      <pc:sldChg chg="addSp delSp modSp new mod setBg addAnim delAnim setClrOvrMap">
        <pc:chgData name="Ashok Basnet" userId="b75f6f4236b527a2" providerId="Windows Live" clId="Web-{92F22483-033D-4D08-B59B-2FF7173AF2BE}" dt="2023-05-03T16:45:38.920" v="387" actId="20577"/>
        <pc:sldMkLst>
          <pc:docMk/>
          <pc:sldMk cId="4246615827" sldId="299"/>
        </pc:sldMkLst>
        <pc:spChg chg="mod">
          <ac:chgData name="Ashok Basnet" userId="b75f6f4236b527a2" providerId="Windows Live" clId="Web-{92F22483-033D-4D08-B59B-2FF7173AF2BE}" dt="2023-05-03T16:45:38.920" v="387" actId="20577"/>
          <ac:spMkLst>
            <pc:docMk/>
            <pc:sldMk cId="4246615827" sldId="299"/>
            <ac:spMk id="2" creationId="{A4E0B4F4-92CB-44FF-571D-D8FEB38166E2}"/>
          </ac:spMkLst>
        </pc:spChg>
        <pc:spChg chg="del">
          <ac:chgData name="Ashok Basnet" userId="b75f6f4236b527a2" providerId="Windows Live" clId="Web-{92F22483-033D-4D08-B59B-2FF7173AF2BE}" dt="2023-05-03T16:45:06.356" v="379"/>
          <ac:spMkLst>
            <pc:docMk/>
            <pc:sldMk cId="4246615827" sldId="299"/>
            <ac:spMk id="3" creationId="{696F2B28-AF49-8487-9A2F-9021A0845FCB}"/>
          </ac:spMkLst>
        </pc:spChg>
        <pc:spChg chg="add del">
          <ac:chgData name="Ashok Basnet" userId="b75f6f4236b527a2" providerId="Windows Live" clId="Web-{92F22483-033D-4D08-B59B-2FF7173AF2BE}" dt="2023-05-03T16:45:16.857" v="381"/>
          <ac:spMkLst>
            <pc:docMk/>
            <pc:sldMk cId="4246615827" sldId="299"/>
            <ac:spMk id="8" creationId="{0671A8AE-40A1-4631-A6B8-581AFF065482}"/>
          </ac:spMkLst>
        </pc:spChg>
        <pc:spChg chg="add">
          <ac:chgData name="Ashok Basnet" userId="b75f6f4236b527a2" providerId="Windows Live" clId="Web-{92F22483-033D-4D08-B59B-2FF7173AF2BE}" dt="2023-05-03T16:45:34.451" v="386"/>
          <ac:spMkLst>
            <pc:docMk/>
            <pc:sldMk cId="4246615827" sldId="299"/>
            <ac:spMk id="9" creationId="{D4E68339-1B90-44F9-BCC4-4600A6E240A2}"/>
          </ac:spMkLst>
        </pc:spChg>
        <pc:spChg chg="add del">
          <ac:chgData name="Ashok Basnet" userId="b75f6f4236b527a2" providerId="Windows Live" clId="Web-{92F22483-033D-4D08-B59B-2FF7173AF2BE}" dt="2023-05-03T16:45:16.857" v="381"/>
          <ac:spMkLst>
            <pc:docMk/>
            <pc:sldMk cId="4246615827" sldId="299"/>
            <ac:spMk id="10" creationId="{AB58EF07-17C2-48CF-ABB0-EEF1F17CB8F0}"/>
          </ac:spMkLst>
        </pc:spChg>
        <pc:spChg chg="add del">
          <ac:chgData name="Ashok Basnet" userId="b75f6f4236b527a2" providerId="Windows Live" clId="Web-{92F22483-033D-4D08-B59B-2FF7173AF2BE}" dt="2023-05-03T16:45:16.857" v="381"/>
          <ac:spMkLst>
            <pc:docMk/>
            <pc:sldMk cId="4246615827" sldId="299"/>
            <ac:spMk id="12" creationId="{AF2F604E-43BE-4DC3-B983-E071523364F8}"/>
          </ac:spMkLst>
        </pc:spChg>
        <pc:spChg chg="add del">
          <ac:chgData name="Ashok Basnet" userId="b75f6f4236b527a2" providerId="Windows Live" clId="Web-{92F22483-033D-4D08-B59B-2FF7173AF2BE}" dt="2023-05-03T16:45:16.857" v="381"/>
          <ac:spMkLst>
            <pc:docMk/>
            <pc:sldMk cId="4246615827" sldId="299"/>
            <ac:spMk id="14" creationId="{08C9B587-E65E-4B52-B37C-ABEBB6E87928}"/>
          </ac:spMkLst>
        </pc:spChg>
        <pc:spChg chg="add del">
          <ac:chgData name="Ashok Basnet" userId="b75f6f4236b527a2" providerId="Windows Live" clId="Web-{92F22483-033D-4D08-B59B-2FF7173AF2BE}" dt="2023-05-03T16:45:34.435" v="385"/>
          <ac:spMkLst>
            <pc:docMk/>
            <pc:sldMk cId="4246615827" sldId="299"/>
            <ac:spMk id="16" creationId="{71B2258F-86CA-4D4D-8270-BC05FCDEBFB3}"/>
          </ac:spMkLst>
        </pc:spChg>
        <pc:picChg chg="add del">
          <ac:chgData name="Ashok Basnet" userId="b75f6f4236b527a2" providerId="Windows Live" clId="Web-{92F22483-033D-4D08-B59B-2FF7173AF2BE}" dt="2023-05-03T16:45:16.857" v="381"/>
          <ac:picMkLst>
            <pc:docMk/>
            <pc:sldMk cId="4246615827" sldId="299"/>
            <ac:picMk id="4" creationId="{5D7AA7A7-D450-2F44-255B-70242DEE57B6}"/>
          </ac:picMkLst>
        </pc:picChg>
        <pc:picChg chg="add">
          <ac:chgData name="Ashok Basnet" userId="b75f6f4236b527a2" providerId="Windows Live" clId="Web-{92F22483-033D-4D08-B59B-2FF7173AF2BE}" dt="2023-05-03T16:45:34.451" v="386"/>
          <ac:picMkLst>
            <pc:docMk/>
            <pc:sldMk cId="4246615827" sldId="299"/>
            <ac:picMk id="6" creationId="{0C44FA13-AE76-EEE7-925C-159990C2B677}"/>
          </ac:picMkLst>
        </pc:picChg>
        <pc:picChg chg="add del">
          <ac:chgData name="Ashok Basnet" userId="b75f6f4236b527a2" providerId="Windows Live" clId="Web-{92F22483-033D-4D08-B59B-2FF7173AF2BE}" dt="2023-05-03T16:45:34.435" v="385"/>
          <ac:picMkLst>
            <pc:docMk/>
            <pc:sldMk cId="4246615827" sldId="299"/>
            <ac:picMk id="17" creationId="{83E40013-21F1-0910-0FCC-470E2FB2D250}"/>
          </ac:picMkLst>
        </pc:picChg>
      </pc:sldChg>
      <pc:sldChg chg="addSp delSp modSp new mod setBg">
        <pc:chgData name="Ashok Basnet" userId="b75f6f4236b527a2" providerId="Windows Live" clId="Web-{92F22483-033D-4D08-B59B-2FF7173AF2BE}" dt="2023-05-03T16:48:20.629" v="391"/>
        <pc:sldMkLst>
          <pc:docMk/>
          <pc:sldMk cId="442937201" sldId="300"/>
        </pc:sldMkLst>
        <pc:spChg chg="del">
          <ac:chgData name="Ashok Basnet" userId="b75f6f4236b527a2" providerId="Windows Live" clId="Web-{92F22483-033D-4D08-B59B-2FF7173AF2BE}" dt="2023-05-03T16:48:20.629" v="391"/>
          <ac:spMkLst>
            <pc:docMk/>
            <pc:sldMk cId="442937201" sldId="300"/>
            <ac:spMk id="2" creationId="{03AC9905-3EA6-FDE6-202B-7B485EC45DCF}"/>
          </ac:spMkLst>
        </pc:spChg>
        <pc:spChg chg="del">
          <ac:chgData name="Ashok Basnet" userId="b75f6f4236b527a2" providerId="Windows Live" clId="Web-{92F22483-033D-4D08-B59B-2FF7173AF2BE}" dt="2023-05-03T16:48:15.316" v="390"/>
          <ac:spMkLst>
            <pc:docMk/>
            <pc:sldMk cId="442937201" sldId="300"/>
            <ac:spMk id="3" creationId="{DB8655C6-342F-1585-7EED-3C665E5DF531}"/>
          </ac:spMkLst>
        </pc:spChg>
        <pc:spChg chg="add">
          <ac:chgData name="Ashok Basnet" userId="b75f6f4236b527a2" providerId="Windows Live" clId="Web-{92F22483-033D-4D08-B59B-2FF7173AF2BE}" dt="2023-05-03T16:48:20.629" v="391"/>
          <ac:spMkLst>
            <pc:docMk/>
            <pc:sldMk cId="442937201" sldId="300"/>
            <ac:spMk id="9" creationId="{AB8C311F-7253-4AED-9701-7FC0708C41C7}"/>
          </ac:spMkLst>
        </pc:spChg>
        <pc:spChg chg="add">
          <ac:chgData name="Ashok Basnet" userId="b75f6f4236b527a2" providerId="Windows Live" clId="Web-{92F22483-033D-4D08-B59B-2FF7173AF2BE}" dt="2023-05-03T16:48:20.629" v="391"/>
          <ac:spMkLst>
            <pc:docMk/>
            <pc:sldMk cId="442937201" sldId="300"/>
            <ac:spMk id="11" creationId="{E2384209-CB15-4CDF-9D31-C44FD9A3F20D}"/>
          </ac:spMkLst>
        </pc:spChg>
        <pc:spChg chg="add">
          <ac:chgData name="Ashok Basnet" userId="b75f6f4236b527a2" providerId="Windows Live" clId="Web-{92F22483-033D-4D08-B59B-2FF7173AF2BE}" dt="2023-05-03T16:48:20.629" v="391"/>
          <ac:spMkLst>
            <pc:docMk/>
            <pc:sldMk cId="442937201" sldId="300"/>
            <ac:spMk id="13" creationId="{2633B3B5-CC90-43F0-8714-D31D1F3F0209}"/>
          </ac:spMkLst>
        </pc:spChg>
        <pc:spChg chg="add">
          <ac:chgData name="Ashok Basnet" userId="b75f6f4236b527a2" providerId="Windows Live" clId="Web-{92F22483-033D-4D08-B59B-2FF7173AF2BE}" dt="2023-05-03T16:48:20.629" v="391"/>
          <ac:spMkLst>
            <pc:docMk/>
            <pc:sldMk cId="442937201" sldId="300"/>
            <ac:spMk id="15" creationId="{A8D57A06-A426-446D-B02C-A2DC6B62E45E}"/>
          </ac:spMkLst>
        </pc:spChg>
        <pc:picChg chg="add mod ord">
          <ac:chgData name="Ashok Basnet" userId="b75f6f4236b527a2" providerId="Windows Live" clId="Web-{92F22483-033D-4D08-B59B-2FF7173AF2BE}" dt="2023-05-03T16:48:20.629" v="391"/>
          <ac:picMkLst>
            <pc:docMk/>
            <pc:sldMk cId="442937201" sldId="300"/>
            <ac:picMk id="4" creationId="{646CC7DA-1187-758C-FDAA-233D37CE4C69}"/>
          </ac:picMkLst>
        </pc:picChg>
      </pc:sldChg>
    </pc:docChg>
  </pc:docChgLst>
  <pc:docChgLst>
    <pc:chgData name="Ashok Basnet" userId="b75f6f4236b527a2" providerId="Windows Live" clId="Web-{AEA4E6F3-376A-45CD-A1AB-3F8596D62EA1}"/>
    <pc:docChg chg="modSld">
      <pc:chgData name="Ashok Basnet" userId="b75f6f4236b527a2" providerId="Windows Live" clId="Web-{AEA4E6F3-376A-45CD-A1AB-3F8596D62EA1}" dt="2023-05-13T03:48:06.410" v="9" actId="20577"/>
      <pc:docMkLst>
        <pc:docMk/>
      </pc:docMkLst>
      <pc:sldChg chg="modSp">
        <pc:chgData name="Ashok Basnet" userId="b75f6f4236b527a2" providerId="Windows Live" clId="Web-{AEA4E6F3-376A-45CD-A1AB-3F8596D62EA1}" dt="2023-05-13T03:00:46.601" v="3" actId="20577"/>
        <pc:sldMkLst>
          <pc:docMk/>
          <pc:sldMk cId="114490863" sldId="258"/>
        </pc:sldMkLst>
        <pc:spChg chg="mod">
          <ac:chgData name="Ashok Basnet" userId="b75f6f4236b527a2" providerId="Windows Live" clId="Web-{AEA4E6F3-376A-45CD-A1AB-3F8596D62EA1}" dt="2023-05-13T03:00:46.601" v="3" actId="20577"/>
          <ac:spMkLst>
            <pc:docMk/>
            <pc:sldMk cId="114490863" sldId="258"/>
            <ac:spMk id="3" creationId="{407355FC-7FE7-DFE9-444A-B7EAE0113F70}"/>
          </ac:spMkLst>
        </pc:spChg>
      </pc:sldChg>
      <pc:sldChg chg="modSp">
        <pc:chgData name="Ashok Basnet" userId="b75f6f4236b527a2" providerId="Windows Live" clId="Web-{AEA4E6F3-376A-45CD-A1AB-3F8596D62EA1}" dt="2023-05-13T03:01:07.055" v="5" actId="20577"/>
        <pc:sldMkLst>
          <pc:docMk/>
          <pc:sldMk cId="748296698" sldId="259"/>
        </pc:sldMkLst>
        <pc:spChg chg="mod">
          <ac:chgData name="Ashok Basnet" userId="b75f6f4236b527a2" providerId="Windows Live" clId="Web-{AEA4E6F3-376A-45CD-A1AB-3F8596D62EA1}" dt="2023-05-13T03:01:07.055" v="5" actId="20577"/>
          <ac:spMkLst>
            <pc:docMk/>
            <pc:sldMk cId="748296698" sldId="259"/>
            <ac:spMk id="3" creationId="{C2EA00CB-C8D9-BC8E-3661-06738A8941C7}"/>
          </ac:spMkLst>
        </pc:spChg>
      </pc:sldChg>
      <pc:sldChg chg="modSp">
        <pc:chgData name="Ashok Basnet" userId="b75f6f4236b527a2" providerId="Windows Live" clId="Web-{AEA4E6F3-376A-45CD-A1AB-3F8596D62EA1}" dt="2023-05-13T03:48:06.410" v="9" actId="20577"/>
        <pc:sldMkLst>
          <pc:docMk/>
          <pc:sldMk cId="3741745448" sldId="267"/>
        </pc:sldMkLst>
        <pc:spChg chg="mod">
          <ac:chgData name="Ashok Basnet" userId="b75f6f4236b527a2" providerId="Windows Live" clId="Web-{AEA4E6F3-376A-45CD-A1AB-3F8596D62EA1}" dt="2023-05-13T03:48:06.410" v="9" actId="20577"/>
          <ac:spMkLst>
            <pc:docMk/>
            <pc:sldMk cId="3741745448" sldId="267"/>
            <ac:spMk id="3" creationId="{291BEC11-E126-C8EC-B770-0D50B66A1506}"/>
          </ac:spMkLst>
        </pc:spChg>
      </pc:sldChg>
      <pc:sldChg chg="modSp">
        <pc:chgData name="Ashok Basnet" userId="b75f6f4236b527a2" providerId="Windows Live" clId="Web-{AEA4E6F3-376A-45CD-A1AB-3F8596D62EA1}" dt="2023-05-13T03:41:13.509" v="7" actId="20577"/>
        <pc:sldMkLst>
          <pc:docMk/>
          <pc:sldMk cId="2561884363" sldId="268"/>
        </pc:sldMkLst>
        <pc:spChg chg="mod">
          <ac:chgData name="Ashok Basnet" userId="b75f6f4236b527a2" providerId="Windows Live" clId="Web-{AEA4E6F3-376A-45CD-A1AB-3F8596D62EA1}" dt="2023-05-13T03:41:13.509" v="7" actId="20577"/>
          <ac:spMkLst>
            <pc:docMk/>
            <pc:sldMk cId="2561884363" sldId="268"/>
            <ac:spMk id="3" creationId="{1A72F75D-F287-59D5-1E17-C96E8CE00ABD}"/>
          </ac:spMkLst>
        </pc:spChg>
      </pc:sldChg>
    </pc:docChg>
  </pc:docChgLst>
  <pc:docChgLst>
    <pc:chgData name="Ashok Basnet" userId="b75f6f4236b527a2" providerId="Windows Live" clId="Web-{56F85CDC-00C8-481E-9350-67DB614ED987}"/>
    <pc:docChg chg="modSld">
      <pc:chgData name="Ashok Basnet" userId="b75f6f4236b527a2" providerId="Windows Live" clId="Web-{56F85CDC-00C8-481E-9350-67DB614ED987}" dt="2024-05-16T16:37:03.308" v="1" actId="1076"/>
      <pc:docMkLst>
        <pc:docMk/>
      </pc:docMkLst>
      <pc:sldChg chg="modSp">
        <pc:chgData name="Ashok Basnet" userId="b75f6f4236b527a2" providerId="Windows Live" clId="Web-{56F85CDC-00C8-481E-9350-67DB614ED987}" dt="2024-05-16T16:37:03.308" v="1" actId="1076"/>
        <pc:sldMkLst>
          <pc:docMk/>
          <pc:sldMk cId="2725149415" sldId="311"/>
        </pc:sldMkLst>
        <pc:picChg chg="mod">
          <ac:chgData name="Ashok Basnet" userId="b75f6f4236b527a2" providerId="Windows Live" clId="Web-{56F85CDC-00C8-481E-9350-67DB614ED987}" dt="2024-05-16T16:37:03.308" v="1" actId="1076"/>
          <ac:picMkLst>
            <pc:docMk/>
            <pc:sldMk cId="2725149415" sldId="311"/>
            <ac:picMk id="4" creationId="{F3F5036B-A13D-D247-4C87-48C58E776D2B}"/>
          </ac:picMkLst>
        </pc:picChg>
      </pc:sldChg>
    </pc:docChg>
  </pc:docChgLst>
  <pc:docChgLst>
    <pc:chgData name="Ashok Basnet" userId="b75f6f4236b527a2" providerId="Windows Live" clId="Web-{9374B743-F761-4459-A393-5B3374C1F408}"/>
    <pc:docChg chg="addSld modSld">
      <pc:chgData name="Ashok Basnet" userId="b75f6f4236b527a2" providerId="Windows Live" clId="Web-{9374B743-F761-4459-A393-5B3374C1F408}" dt="2023-05-18T15:49:27.462" v="231" actId="14100"/>
      <pc:docMkLst>
        <pc:docMk/>
      </pc:docMkLst>
      <pc:sldChg chg="addSp delSp modSp mod setBg">
        <pc:chgData name="Ashok Basnet" userId="b75f6f4236b527a2" providerId="Windows Live" clId="Web-{9374B743-F761-4459-A393-5B3374C1F408}" dt="2023-05-18T15:49:27.462" v="231" actId="14100"/>
        <pc:sldMkLst>
          <pc:docMk/>
          <pc:sldMk cId="3788385424" sldId="284"/>
        </pc:sldMkLst>
        <pc:spChg chg="mod">
          <ac:chgData name="Ashok Basnet" userId="b75f6f4236b527a2" providerId="Windows Live" clId="Web-{9374B743-F761-4459-A393-5B3374C1F408}" dt="2023-05-18T15:49:08.696" v="226"/>
          <ac:spMkLst>
            <pc:docMk/>
            <pc:sldMk cId="3788385424" sldId="284"/>
            <ac:spMk id="2" creationId="{F7C2756B-DC0B-F19A-3257-6A3FBC93D5AF}"/>
          </ac:spMkLst>
        </pc:spChg>
        <pc:spChg chg="mod">
          <ac:chgData name="Ashok Basnet" userId="b75f6f4236b527a2" providerId="Windows Live" clId="Web-{9374B743-F761-4459-A393-5B3374C1F408}" dt="2023-05-18T15:49:27.462" v="231" actId="14100"/>
          <ac:spMkLst>
            <pc:docMk/>
            <pc:sldMk cId="3788385424" sldId="284"/>
            <ac:spMk id="3" creationId="{9C32A9BE-BF82-EABA-6B7C-896B879EE839}"/>
          </ac:spMkLst>
        </pc:spChg>
        <pc:spChg chg="add del">
          <ac:chgData name="Ashok Basnet" userId="b75f6f4236b527a2" providerId="Windows Live" clId="Web-{9374B743-F761-4459-A393-5B3374C1F408}" dt="2023-05-18T15:49:08.696" v="225"/>
          <ac:spMkLst>
            <pc:docMk/>
            <pc:sldMk cId="3788385424" sldId="284"/>
            <ac:spMk id="10" creationId="{E02239D2-A05D-4A1C-9F06-FBA7FC730E1B}"/>
          </ac:spMkLst>
        </pc:spChg>
        <pc:spChg chg="add">
          <ac:chgData name="Ashok Basnet" userId="b75f6f4236b527a2" providerId="Windows Live" clId="Web-{9374B743-F761-4459-A393-5B3374C1F408}" dt="2023-05-18T15:49:08.696" v="226"/>
          <ac:spMkLst>
            <pc:docMk/>
            <pc:sldMk cId="3788385424" sldId="284"/>
            <ac:spMk id="12" creationId="{E02239D2-A05D-4A1C-9F06-FBA7FC730E1B}"/>
          </ac:spMkLst>
        </pc:spChg>
        <pc:picChg chg="add del">
          <ac:chgData name="Ashok Basnet" userId="b75f6f4236b527a2" providerId="Windows Live" clId="Web-{9374B743-F761-4459-A393-5B3374C1F408}" dt="2023-05-18T15:49:08.696" v="225"/>
          <ac:picMkLst>
            <pc:docMk/>
            <pc:sldMk cId="3788385424" sldId="284"/>
            <ac:picMk id="7" creationId="{E284AD03-3840-008E-B29A-A97D278E24D0}"/>
          </ac:picMkLst>
        </pc:picChg>
        <pc:picChg chg="add">
          <ac:chgData name="Ashok Basnet" userId="b75f6f4236b527a2" providerId="Windows Live" clId="Web-{9374B743-F761-4459-A393-5B3374C1F408}" dt="2023-05-18T15:49:08.696" v="226"/>
          <ac:picMkLst>
            <pc:docMk/>
            <pc:sldMk cId="3788385424" sldId="284"/>
            <ac:picMk id="13" creationId="{ED9B7ABF-C265-D256-2F91-DF7CD85D90E7}"/>
          </ac:picMkLst>
        </pc:picChg>
      </pc:sldChg>
      <pc:sldChg chg="modSp new">
        <pc:chgData name="Ashok Basnet" userId="b75f6f4236b527a2" providerId="Windows Live" clId="Web-{9374B743-F761-4459-A393-5B3374C1F408}" dt="2023-05-18T15:35:40.095" v="216" actId="20577"/>
        <pc:sldMkLst>
          <pc:docMk/>
          <pc:sldMk cId="2936966093" sldId="321"/>
        </pc:sldMkLst>
        <pc:spChg chg="mod">
          <ac:chgData name="Ashok Basnet" userId="b75f6f4236b527a2" providerId="Windows Live" clId="Web-{9374B743-F761-4459-A393-5B3374C1F408}" dt="2023-05-18T15:30:22.504" v="13" actId="20577"/>
          <ac:spMkLst>
            <pc:docMk/>
            <pc:sldMk cId="2936966093" sldId="321"/>
            <ac:spMk id="2" creationId="{106C68C3-210F-B879-BC5D-52DB0608BCFC}"/>
          </ac:spMkLst>
        </pc:spChg>
        <pc:spChg chg="mod">
          <ac:chgData name="Ashok Basnet" userId="b75f6f4236b527a2" providerId="Windows Live" clId="Web-{9374B743-F761-4459-A393-5B3374C1F408}" dt="2023-05-18T15:35:40.095" v="216" actId="20577"/>
          <ac:spMkLst>
            <pc:docMk/>
            <pc:sldMk cId="2936966093" sldId="321"/>
            <ac:spMk id="3" creationId="{49B506B6-D722-8A7E-AD9B-3C75C2617B19}"/>
          </ac:spMkLst>
        </pc:spChg>
      </pc:sldChg>
    </pc:docChg>
  </pc:docChgLst>
  <pc:docChgLst>
    <pc:chgData name="Ashok Basnet" userId="b75f6f4236b527a2" providerId="Windows Live" clId="Web-{BD6C7B42-0038-4FEF-BD09-4D8C9AB361E5}"/>
    <pc:docChg chg="addSld delSld modSld">
      <pc:chgData name="Ashok Basnet" userId="b75f6f4236b527a2" providerId="Windows Live" clId="Web-{BD6C7B42-0038-4FEF-BD09-4D8C9AB361E5}" dt="2023-05-02T06:39:21.214" v="119" actId="20577"/>
      <pc:docMkLst>
        <pc:docMk/>
      </pc:docMkLst>
      <pc:sldChg chg="modSp">
        <pc:chgData name="Ashok Basnet" userId="b75f6f4236b527a2" providerId="Windows Live" clId="Web-{BD6C7B42-0038-4FEF-BD09-4D8C9AB361E5}" dt="2023-05-02T05:16:03.381" v="2" actId="20577"/>
        <pc:sldMkLst>
          <pc:docMk/>
          <pc:sldMk cId="114490863" sldId="258"/>
        </pc:sldMkLst>
        <pc:spChg chg="mod">
          <ac:chgData name="Ashok Basnet" userId="b75f6f4236b527a2" providerId="Windows Live" clId="Web-{BD6C7B42-0038-4FEF-BD09-4D8C9AB361E5}" dt="2023-05-02T05:16:03.381" v="2" actId="20577"/>
          <ac:spMkLst>
            <pc:docMk/>
            <pc:sldMk cId="114490863" sldId="258"/>
            <ac:spMk id="3" creationId="{407355FC-7FE7-DFE9-444A-B7EAE0113F70}"/>
          </ac:spMkLst>
        </pc:spChg>
      </pc:sldChg>
      <pc:sldChg chg="modSp">
        <pc:chgData name="Ashok Basnet" userId="b75f6f4236b527a2" providerId="Windows Live" clId="Web-{BD6C7B42-0038-4FEF-BD09-4D8C9AB361E5}" dt="2023-05-02T05:19:00.262" v="10" actId="20577"/>
        <pc:sldMkLst>
          <pc:docMk/>
          <pc:sldMk cId="4241006941" sldId="260"/>
        </pc:sldMkLst>
        <pc:spChg chg="mod">
          <ac:chgData name="Ashok Basnet" userId="b75f6f4236b527a2" providerId="Windows Live" clId="Web-{BD6C7B42-0038-4FEF-BD09-4D8C9AB361E5}" dt="2023-05-02T05:19:00.262" v="10" actId="20577"/>
          <ac:spMkLst>
            <pc:docMk/>
            <pc:sldMk cId="4241006941" sldId="260"/>
            <ac:spMk id="3" creationId="{C2EA00CB-C8D9-BC8E-3661-06738A8941C7}"/>
          </ac:spMkLst>
        </pc:spChg>
      </pc:sldChg>
      <pc:sldChg chg="modSp">
        <pc:chgData name="Ashok Basnet" userId="b75f6f4236b527a2" providerId="Windows Live" clId="Web-{BD6C7B42-0038-4FEF-BD09-4D8C9AB361E5}" dt="2023-05-02T05:42:43.876" v="52" actId="20577"/>
        <pc:sldMkLst>
          <pc:docMk/>
          <pc:sldMk cId="1434329412" sldId="261"/>
        </pc:sldMkLst>
        <pc:spChg chg="mod">
          <ac:chgData name="Ashok Basnet" userId="b75f6f4236b527a2" providerId="Windows Live" clId="Web-{BD6C7B42-0038-4FEF-BD09-4D8C9AB361E5}" dt="2023-05-02T05:42:43.876" v="52" actId="20577"/>
          <ac:spMkLst>
            <pc:docMk/>
            <pc:sldMk cId="1434329412" sldId="261"/>
            <ac:spMk id="3" creationId="{830B4720-32D2-0410-96B8-0A07F5550FCC}"/>
          </ac:spMkLst>
        </pc:spChg>
      </pc:sldChg>
      <pc:sldChg chg="addSp delSp modSp mod setBg">
        <pc:chgData name="Ashok Basnet" userId="b75f6f4236b527a2" providerId="Windows Live" clId="Web-{BD6C7B42-0038-4FEF-BD09-4D8C9AB361E5}" dt="2023-05-02T06:39:21.214" v="119" actId="20577"/>
        <pc:sldMkLst>
          <pc:docMk/>
          <pc:sldMk cId="315623856" sldId="263"/>
        </pc:sldMkLst>
        <pc:spChg chg="mod">
          <ac:chgData name="Ashok Basnet" userId="b75f6f4236b527a2" providerId="Windows Live" clId="Web-{BD6C7B42-0038-4FEF-BD09-4D8C9AB361E5}" dt="2023-05-02T06:38:46.431" v="110" actId="14100"/>
          <ac:spMkLst>
            <pc:docMk/>
            <pc:sldMk cId="315623856" sldId="263"/>
            <ac:spMk id="2" creationId="{A2C6421E-4364-99D4-C39A-7DB29CDB583F}"/>
          </ac:spMkLst>
        </pc:spChg>
        <pc:spChg chg="mod">
          <ac:chgData name="Ashok Basnet" userId="b75f6f4236b527a2" providerId="Windows Live" clId="Web-{BD6C7B42-0038-4FEF-BD09-4D8C9AB361E5}" dt="2023-05-02T06:39:21.214" v="119" actId="20577"/>
          <ac:spMkLst>
            <pc:docMk/>
            <pc:sldMk cId="315623856" sldId="263"/>
            <ac:spMk id="3" creationId="{8902C5EA-C7C5-1CB2-9D61-53315F924198}"/>
          </ac:spMkLst>
        </pc:spChg>
        <pc:spChg chg="add del">
          <ac:chgData name="Ashok Basnet" userId="b75f6f4236b527a2" providerId="Windows Live" clId="Web-{BD6C7B42-0038-4FEF-BD09-4D8C9AB361E5}" dt="2023-05-02T06:38:21.618" v="107"/>
          <ac:spMkLst>
            <pc:docMk/>
            <pc:sldMk cId="315623856" sldId="263"/>
            <ac:spMk id="8" creationId="{70DFC902-7D23-471A-B557-B6B6917D7A0D}"/>
          </ac:spMkLst>
        </pc:spChg>
        <pc:spChg chg="add del">
          <ac:chgData name="Ashok Basnet" userId="b75f6f4236b527a2" providerId="Windows Live" clId="Web-{BD6C7B42-0038-4FEF-BD09-4D8C9AB361E5}" dt="2023-05-02T06:38:21.618" v="107"/>
          <ac:spMkLst>
            <pc:docMk/>
            <pc:sldMk cId="315623856" sldId="263"/>
            <ac:spMk id="10" creationId="{A55D5633-D557-4DCA-982C-FF36EB7A1C00}"/>
          </ac:spMkLst>
        </pc:spChg>
        <pc:spChg chg="add del">
          <ac:chgData name="Ashok Basnet" userId="b75f6f4236b527a2" providerId="Windows Live" clId="Web-{BD6C7B42-0038-4FEF-BD09-4D8C9AB361E5}" dt="2023-05-02T06:38:21.618" v="107"/>
          <ac:spMkLst>
            <pc:docMk/>
            <pc:sldMk cId="315623856" sldId="263"/>
            <ac:spMk id="12" creationId="{450D3AD2-FA80-415F-A9CE-54D884561CD7}"/>
          </ac:spMkLst>
        </pc:spChg>
        <pc:spChg chg="add">
          <ac:chgData name="Ashok Basnet" userId="b75f6f4236b527a2" providerId="Windows Live" clId="Web-{BD6C7B42-0038-4FEF-BD09-4D8C9AB361E5}" dt="2023-05-02T06:38:21.618" v="107"/>
          <ac:spMkLst>
            <pc:docMk/>
            <pc:sldMk cId="315623856" sldId="263"/>
            <ac:spMk id="17" creationId="{1B15ED52-F352-441B-82BF-E0EA34836D08}"/>
          </ac:spMkLst>
        </pc:spChg>
        <pc:spChg chg="add">
          <ac:chgData name="Ashok Basnet" userId="b75f6f4236b527a2" providerId="Windows Live" clId="Web-{BD6C7B42-0038-4FEF-BD09-4D8C9AB361E5}" dt="2023-05-02T06:38:21.618" v="107"/>
          <ac:spMkLst>
            <pc:docMk/>
            <pc:sldMk cId="315623856" sldId="263"/>
            <ac:spMk id="19" creationId="{3B2E3793-BFE6-45A2-9B7B-E18844431C99}"/>
          </ac:spMkLst>
        </pc:spChg>
        <pc:spChg chg="add">
          <ac:chgData name="Ashok Basnet" userId="b75f6f4236b527a2" providerId="Windows Live" clId="Web-{BD6C7B42-0038-4FEF-BD09-4D8C9AB361E5}" dt="2023-05-02T06:38:21.618" v="107"/>
          <ac:spMkLst>
            <pc:docMk/>
            <pc:sldMk cId="315623856" sldId="263"/>
            <ac:spMk id="21" creationId="{BC4C4868-CB8F-4AF9-9CDB-8108F2C19B67}"/>
          </ac:spMkLst>
        </pc:spChg>
        <pc:spChg chg="add">
          <ac:chgData name="Ashok Basnet" userId="b75f6f4236b527a2" providerId="Windows Live" clId="Web-{BD6C7B42-0038-4FEF-BD09-4D8C9AB361E5}" dt="2023-05-02T06:38:21.618" v="107"/>
          <ac:spMkLst>
            <pc:docMk/>
            <pc:sldMk cId="315623856" sldId="263"/>
            <ac:spMk id="23" creationId="{375E0459-6403-40CD-989D-56A4407CA12E}"/>
          </ac:spMkLst>
        </pc:spChg>
        <pc:spChg chg="add">
          <ac:chgData name="Ashok Basnet" userId="b75f6f4236b527a2" providerId="Windows Live" clId="Web-{BD6C7B42-0038-4FEF-BD09-4D8C9AB361E5}" dt="2023-05-02T06:38:21.618" v="107"/>
          <ac:spMkLst>
            <pc:docMk/>
            <pc:sldMk cId="315623856" sldId="263"/>
            <ac:spMk id="25" creationId="{53E5B1A8-3AC9-4BD1-9BBC-78CA94F2D1BA}"/>
          </ac:spMkLst>
        </pc:spChg>
      </pc:sldChg>
      <pc:sldChg chg="modSp">
        <pc:chgData name="Ashok Basnet" userId="b75f6f4236b527a2" providerId="Windows Live" clId="Web-{BD6C7B42-0038-4FEF-BD09-4D8C9AB361E5}" dt="2023-05-02T06:15:20.040" v="71" actId="20577"/>
        <pc:sldMkLst>
          <pc:docMk/>
          <pc:sldMk cId="4130370296" sldId="264"/>
        </pc:sldMkLst>
        <pc:spChg chg="mod">
          <ac:chgData name="Ashok Basnet" userId="b75f6f4236b527a2" providerId="Windows Live" clId="Web-{BD6C7B42-0038-4FEF-BD09-4D8C9AB361E5}" dt="2023-05-02T05:57:53.471" v="67" actId="14100"/>
          <ac:spMkLst>
            <pc:docMk/>
            <pc:sldMk cId="4130370296" sldId="264"/>
            <ac:spMk id="2" creationId="{4287C9BE-448F-68C3-12D7-8E6A6F68F1E1}"/>
          </ac:spMkLst>
        </pc:spChg>
        <pc:spChg chg="mod">
          <ac:chgData name="Ashok Basnet" userId="b75f6f4236b527a2" providerId="Windows Live" clId="Web-{BD6C7B42-0038-4FEF-BD09-4D8C9AB361E5}" dt="2023-05-02T06:15:20.040" v="71" actId="20577"/>
          <ac:spMkLst>
            <pc:docMk/>
            <pc:sldMk cId="4130370296" sldId="264"/>
            <ac:spMk id="3" creationId="{830B4720-32D2-0410-96B8-0A07F5550FCC}"/>
          </ac:spMkLst>
        </pc:spChg>
      </pc:sldChg>
      <pc:sldChg chg="modSp">
        <pc:chgData name="Ashok Basnet" userId="b75f6f4236b527a2" providerId="Windows Live" clId="Web-{BD6C7B42-0038-4FEF-BD09-4D8C9AB361E5}" dt="2023-05-02T05:27:32.578" v="19" actId="20577"/>
        <pc:sldMkLst>
          <pc:docMk/>
          <pc:sldMk cId="3741745448" sldId="267"/>
        </pc:sldMkLst>
        <pc:spChg chg="mod">
          <ac:chgData name="Ashok Basnet" userId="b75f6f4236b527a2" providerId="Windows Live" clId="Web-{BD6C7B42-0038-4FEF-BD09-4D8C9AB361E5}" dt="2023-05-02T05:27:32.578" v="19" actId="20577"/>
          <ac:spMkLst>
            <pc:docMk/>
            <pc:sldMk cId="3741745448" sldId="267"/>
            <ac:spMk id="3" creationId="{291BEC11-E126-C8EC-B770-0D50B66A1506}"/>
          </ac:spMkLst>
        </pc:spChg>
      </pc:sldChg>
      <pc:sldChg chg="modSp">
        <pc:chgData name="Ashok Basnet" userId="b75f6f4236b527a2" providerId="Windows Live" clId="Web-{BD6C7B42-0038-4FEF-BD09-4D8C9AB361E5}" dt="2023-05-02T05:25:05.151" v="15" actId="20577"/>
        <pc:sldMkLst>
          <pc:docMk/>
          <pc:sldMk cId="2561884363" sldId="268"/>
        </pc:sldMkLst>
        <pc:spChg chg="mod">
          <ac:chgData name="Ashok Basnet" userId="b75f6f4236b527a2" providerId="Windows Live" clId="Web-{BD6C7B42-0038-4FEF-BD09-4D8C9AB361E5}" dt="2023-05-02T05:25:05.151" v="15" actId="20577"/>
          <ac:spMkLst>
            <pc:docMk/>
            <pc:sldMk cId="2561884363" sldId="268"/>
            <ac:spMk id="3" creationId="{1A72F75D-F287-59D5-1E17-C96E8CE00ABD}"/>
          </ac:spMkLst>
        </pc:spChg>
      </pc:sldChg>
      <pc:sldChg chg="modSp">
        <pc:chgData name="Ashok Basnet" userId="b75f6f4236b527a2" providerId="Windows Live" clId="Web-{BD6C7B42-0038-4FEF-BD09-4D8C9AB361E5}" dt="2023-05-02T05:28:53.299" v="22" actId="20577"/>
        <pc:sldMkLst>
          <pc:docMk/>
          <pc:sldMk cId="2426151136" sldId="269"/>
        </pc:sldMkLst>
        <pc:spChg chg="mod">
          <ac:chgData name="Ashok Basnet" userId="b75f6f4236b527a2" providerId="Windows Live" clId="Web-{BD6C7B42-0038-4FEF-BD09-4D8C9AB361E5}" dt="2023-05-02T05:28:53.299" v="22" actId="20577"/>
          <ac:spMkLst>
            <pc:docMk/>
            <pc:sldMk cId="2426151136" sldId="269"/>
            <ac:spMk id="13" creationId="{063245AB-CFB9-505B-ADDD-0FA9C627DF96}"/>
          </ac:spMkLst>
        </pc:spChg>
      </pc:sldChg>
      <pc:sldChg chg="modSp">
        <pc:chgData name="Ashok Basnet" userId="b75f6f4236b527a2" providerId="Windows Live" clId="Web-{BD6C7B42-0038-4FEF-BD09-4D8C9AB361E5}" dt="2023-05-02T05:29:05.065" v="24" actId="20577"/>
        <pc:sldMkLst>
          <pc:docMk/>
          <pc:sldMk cId="3962186900" sldId="270"/>
        </pc:sldMkLst>
        <pc:spChg chg="mod">
          <ac:chgData name="Ashok Basnet" userId="b75f6f4236b527a2" providerId="Windows Live" clId="Web-{BD6C7B42-0038-4FEF-BD09-4D8C9AB361E5}" dt="2023-05-02T05:29:05.065" v="24" actId="20577"/>
          <ac:spMkLst>
            <pc:docMk/>
            <pc:sldMk cId="3962186900" sldId="270"/>
            <ac:spMk id="3" creationId="{8F492E33-C0C9-B35A-CEC6-84EF5F6F1DCE}"/>
          </ac:spMkLst>
        </pc:spChg>
      </pc:sldChg>
      <pc:sldChg chg="modSp">
        <pc:chgData name="Ashok Basnet" userId="b75f6f4236b527a2" providerId="Windows Live" clId="Web-{BD6C7B42-0038-4FEF-BD09-4D8C9AB361E5}" dt="2023-05-02T05:32:41.589" v="25" actId="1076"/>
        <pc:sldMkLst>
          <pc:docMk/>
          <pc:sldMk cId="3407848993" sldId="271"/>
        </pc:sldMkLst>
        <pc:picChg chg="mod">
          <ac:chgData name="Ashok Basnet" userId="b75f6f4236b527a2" providerId="Windows Live" clId="Web-{BD6C7B42-0038-4FEF-BD09-4D8C9AB361E5}" dt="2023-05-02T05:32:41.589" v="25" actId="1076"/>
          <ac:picMkLst>
            <pc:docMk/>
            <pc:sldMk cId="3407848993" sldId="271"/>
            <ac:picMk id="6" creationId="{00FD8116-EC17-2FDC-E950-D6FA92E578F0}"/>
          </ac:picMkLst>
        </pc:picChg>
      </pc:sldChg>
      <pc:sldChg chg="modSp">
        <pc:chgData name="Ashok Basnet" userId="b75f6f4236b527a2" providerId="Windows Live" clId="Web-{BD6C7B42-0038-4FEF-BD09-4D8C9AB361E5}" dt="2023-05-02T05:33:45.372" v="30" actId="20577"/>
        <pc:sldMkLst>
          <pc:docMk/>
          <pc:sldMk cId="2421880810" sldId="272"/>
        </pc:sldMkLst>
        <pc:spChg chg="mod">
          <ac:chgData name="Ashok Basnet" userId="b75f6f4236b527a2" providerId="Windows Live" clId="Web-{BD6C7B42-0038-4FEF-BD09-4D8C9AB361E5}" dt="2023-05-02T05:33:45.372" v="30" actId="20577"/>
          <ac:spMkLst>
            <pc:docMk/>
            <pc:sldMk cId="2421880810" sldId="272"/>
            <ac:spMk id="3" creationId="{BFF5731D-22F0-CED3-5195-79CE9C313E10}"/>
          </ac:spMkLst>
        </pc:spChg>
      </pc:sldChg>
      <pc:sldChg chg="modSp">
        <pc:chgData name="Ashok Basnet" userId="b75f6f4236b527a2" providerId="Windows Live" clId="Web-{BD6C7B42-0038-4FEF-BD09-4D8C9AB361E5}" dt="2023-05-02T05:34:37.202" v="32" actId="20577"/>
        <pc:sldMkLst>
          <pc:docMk/>
          <pc:sldMk cId="4237233503" sldId="273"/>
        </pc:sldMkLst>
        <pc:spChg chg="mod">
          <ac:chgData name="Ashok Basnet" userId="b75f6f4236b527a2" providerId="Windows Live" clId="Web-{BD6C7B42-0038-4FEF-BD09-4D8C9AB361E5}" dt="2023-05-02T05:34:37.202" v="32" actId="20577"/>
          <ac:spMkLst>
            <pc:docMk/>
            <pc:sldMk cId="4237233503" sldId="273"/>
            <ac:spMk id="3" creationId="{965B0223-C155-1412-9A70-C3B824EE94A2}"/>
          </ac:spMkLst>
        </pc:spChg>
      </pc:sldChg>
      <pc:sldChg chg="modSp">
        <pc:chgData name="Ashok Basnet" userId="b75f6f4236b527a2" providerId="Windows Live" clId="Web-{BD6C7B42-0038-4FEF-BD09-4D8C9AB361E5}" dt="2023-05-02T05:38:27.820" v="41" actId="20577"/>
        <pc:sldMkLst>
          <pc:docMk/>
          <pc:sldMk cId="318770211" sldId="274"/>
        </pc:sldMkLst>
        <pc:graphicFrameChg chg="modGraphic">
          <ac:chgData name="Ashok Basnet" userId="b75f6f4236b527a2" providerId="Windows Live" clId="Web-{BD6C7B42-0038-4FEF-BD09-4D8C9AB361E5}" dt="2023-05-02T05:38:27.820" v="41" actId="20577"/>
          <ac:graphicFrameMkLst>
            <pc:docMk/>
            <pc:sldMk cId="318770211" sldId="274"/>
            <ac:graphicFrameMk id="11" creationId="{813499FA-96CB-D28E-983F-5BA746F28CD2}"/>
          </ac:graphicFrameMkLst>
        </pc:graphicFrameChg>
      </pc:sldChg>
      <pc:sldChg chg="modSp">
        <pc:chgData name="Ashok Basnet" userId="b75f6f4236b527a2" providerId="Windows Live" clId="Web-{BD6C7B42-0038-4FEF-BD09-4D8C9AB361E5}" dt="2023-05-02T05:41:22.701" v="50" actId="20577"/>
        <pc:sldMkLst>
          <pc:docMk/>
          <pc:sldMk cId="3670395697" sldId="275"/>
        </pc:sldMkLst>
        <pc:graphicFrameChg chg="modGraphic">
          <ac:chgData name="Ashok Basnet" userId="b75f6f4236b527a2" providerId="Windows Live" clId="Web-{BD6C7B42-0038-4FEF-BD09-4D8C9AB361E5}" dt="2023-05-02T05:41:22.701" v="50" actId="20577"/>
          <ac:graphicFrameMkLst>
            <pc:docMk/>
            <pc:sldMk cId="3670395697" sldId="275"/>
            <ac:graphicFrameMk id="5" creationId="{0CD442EC-E9FE-D9B5-A99D-9543C742F6DD}"/>
          </ac:graphicFrameMkLst>
        </pc:graphicFrameChg>
      </pc:sldChg>
      <pc:sldChg chg="del">
        <pc:chgData name="Ashok Basnet" userId="b75f6f4236b527a2" providerId="Windows Live" clId="Web-{BD6C7B42-0038-4FEF-BD09-4D8C9AB361E5}" dt="2023-05-02T05:48:37.842" v="55"/>
        <pc:sldMkLst>
          <pc:docMk/>
          <pc:sldMk cId="3338472804" sldId="276"/>
        </pc:sldMkLst>
      </pc:sldChg>
      <pc:sldChg chg="addSp delSp modSp new mod setBg">
        <pc:chgData name="Ashok Basnet" userId="b75f6f4236b527a2" providerId="Windows Live" clId="Web-{BD6C7B42-0038-4FEF-BD09-4D8C9AB361E5}" dt="2023-05-02T05:48:57.983" v="56"/>
        <pc:sldMkLst>
          <pc:docMk/>
          <pc:sldMk cId="4105822727" sldId="277"/>
        </pc:sldMkLst>
        <pc:spChg chg="del">
          <ac:chgData name="Ashok Basnet" userId="b75f6f4236b527a2" providerId="Windows Live" clId="Web-{BD6C7B42-0038-4FEF-BD09-4D8C9AB361E5}" dt="2023-05-02T05:48:57.983" v="56"/>
          <ac:spMkLst>
            <pc:docMk/>
            <pc:sldMk cId="4105822727" sldId="277"/>
            <ac:spMk id="2" creationId="{E7D9F5CD-54E9-C795-EB67-20013D3E3BAB}"/>
          </ac:spMkLst>
        </pc:spChg>
        <pc:spChg chg="del">
          <ac:chgData name="Ashok Basnet" userId="b75f6f4236b527a2" providerId="Windows Live" clId="Web-{BD6C7B42-0038-4FEF-BD09-4D8C9AB361E5}" dt="2023-05-02T05:48:35.279" v="54"/>
          <ac:spMkLst>
            <pc:docMk/>
            <pc:sldMk cId="4105822727" sldId="277"/>
            <ac:spMk id="3" creationId="{B8E1C632-6D85-0824-F29C-2F72DDE68FE0}"/>
          </ac:spMkLst>
        </pc:spChg>
        <pc:spChg chg="add">
          <ac:chgData name="Ashok Basnet" userId="b75f6f4236b527a2" providerId="Windows Live" clId="Web-{BD6C7B42-0038-4FEF-BD09-4D8C9AB361E5}" dt="2023-05-02T05:48:57.983" v="56"/>
          <ac:spMkLst>
            <pc:docMk/>
            <pc:sldMk cId="4105822727" sldId="277"/>
            <ac:spMk id="9" creationId="{32BC26D8-82FB-445E-AA49-62A77D7C1EE0}"/>
          </ac:spMkLst>
        </pc:spChg>
        <pc:spChg chg="add">
          <ac:chgData name="Ashok Basnet" userId="b75f6f4236b527a2" providerId="Windows Live" clId="Web-{BD6C7B42-0038-4FEF-BD09-4D8C9AB361E5}" dt="2023-05-02T05:48:57.983" v="56"/>
          <ac:spMkLst>
            <pc:docMk/>
            <pc:sldMk cId="4105822727" sldId="277"/>
            <ac:spMk id="11" creationId="{CB44330D-EA18-4254-AA95-EB49948539B8}"/>
          </ac:spMkLst>
        </pc:spChg>
        <pc:picChg chg="add mod ord">
          <ac:chgData name="Ashok Basnet" userId="b75f6f4236b527a2" providerId="Windows Live" clId="Web-{BD6C7B42-0038-4FEF-BD09-4D8C9AB361E5}" dt="2023-05-02T05:48:57.983" v="56"/>
          <ac:picMkLst>
            <pc:docMk/>
            <pc:sldMk cId="4105822727" sldId="277"/>
            <ac:picMk id="4" creationId="{61115279-A98F-D22A-3989-10CFC024000A}"/>
          </ac:picMkLst>
        </pc:picChg>
      </pc:sldChg>
    </pc:docChg>
  </pc:docChgLst>
  <pc:docChgLst>
    <pc:chgData name="Ashok Basnet" userId="b75f6f4236b527a2" providerId="Windows Live" clId="Web-{93CF7908-3FF9-44C6-A444-B10A90707CD0}"/>
    <pc:docChg chg="addSld modSld">
      <pc:chgData name="Ashok Basnet" userId="b75f6f4236b527a2" providerId="Windows Live" clId="Web-{93CF7908-3FF9-44C6-A444-B10A90707CD0}" dt="2023-05-15T17:01:39.410" v="97" actId="14100"/>
      <pc:docMkLst>
        <pc:docMk/>
      </pc:docMkLst>
      <pc:sldChg chg="modSp">
        <pc:chgData name="Ashok Basnet" userId="b75f6f4236b527a2" providerId="Windows Live" clId="Web-{93CF7908-3FF9-44C6-A444-B10A90707CD0}" dt="2023-05-15T16:40:46.429" v="12" actId="1076"/>
        <pc:sldMkLst>
          <pc:docMk/>
          <pc:sldMk cId="2271566318" sldId="262"/>
        </pc:sldMkLst>
        <pc:spChg chg="mod">
          <ac:chgData name="Ashok Basnet" userId="b75f6f4236b527a2" providerId="Windows Live" clId="Web-{93CF7908-3FF9-44C6-A444-B10A90707CD0}" dt="2023-05-15T16:40:46.429" v="12" actId="1076"/>
          <ac:spMkLst>
            <pc:docMk/>
            <pc:sldMk cId="2271566318" sldId="262"/>
            <ac:spMk id="3" creationId="{830B4720-32D2-0410-96B8-0A07F5550FCC}"/>
          </ac:spMkLst>
        </pc:spChg>
      </pc:sldChg>
      <pc:sldChg chg="modSp">
        <pc:chgData name="Ashok Basnet" userId="b75f6f4236b527a2" providerId="Windows Live" clId="Web-{93CF7908-3FF9-44C6-A444-B10A90707CD0}" dt="2023-05-15T16:25:15.361" v="1" actId="1076"/>
        <pc:sldMkLst>
          <pc:docMk/>
          <pc:sldMk cId="3407848993" sldId="271"/>
        </pc:sldMkLst>
        <pc:graphicFrameChg chg="mod">
          <ac:chgData name="Ashok Basnet" userId="b75f6f4236b527a2" providerId="Windows Live" clId="Web-{93CF7908-3FF9-44C6-A444-B10A90707CD0}" dt="2023-05-15T16:25:15.361" v="1" actId="1076"/>
          <ac:graphicFrameMkLst>
            <pc:docMk/>
            <pc:sldMk cId="3407848993" sldId="271"/>
            <ac:graphicFrameMk id="5" creationId="{B79C7E88-EB3D-E285-083D-E678ED3070BE}"/>
          </ac:graphicFrameMkLst>
        </pc:graphicFrameChg>
      </pc:sldChg>
      <pc:sldChg chg="modSp">
        <pc:chgData name="Ashok Basnet" userId="b75f6f4236b527a2" providerId="Windows Live" clId="Web-{93CF7908-3FF9-44C6-A444-B10A90707CD0}" dt="2023-05-15T16:26:00.737" v="3" actId="1076"/>
        <pc:sldMkLst>
          <pc:docMk/>
          <pc:sldMk cId="318770211" sldId="274"/>
        </pc:sldMkLst>
        <pc:graphicFrameChg chg="mod">
          <ac:chgData name="Ashok Basnet" userId="b75f6f4236b527a2" providerId="Windows Live" clId="Web-{93CF7908-3FF9-44C6-A444-B10A90707CD0}" dt="2023-05-15T16:26:00.737" v="3" actId="1076"/>
          <ac:graphicFrameMkLst>
            <pc:docMk/>
            <pc:sldMk cId="318770211" sldId="274"/>
            <ac:graphicFrameMk id="11" creationId="{813499FA-96CB-D28E-983F-5BA746F28CD2}"/>
          </ac:graphicFrameMkLst>
        </pc:graphicFrameChg>
      </pc:sldChg>
      <pc:sldChg chg="modSp">
        <pc:chgData name="Ashok Basnet" userId="b75f6f4236b527a2" providerId="Windows Live" clId="Web-{93CF7908-3FF9-44C6-A444-B10A90707CD0}" dt="2023-05-15T16:34:03.389" v="7" actId="1076"/>
        <pc:sldMkLst>
          <pc:docMk/>
          <pc:sldMk cId="3670395697" sldId="275"/>
        </pc:sldMkLst>
        <pc:spChg chg="mod">
          <ac:chgData name="Ashok Basnet" userId="b75f6f4236b527a2" providerId="Windows Live" clId="Web-{93CF7908-3FF9-44C6-A444-B10A90707CD0}" dt="2023-05-15T16:33:42.513" v="6" actId="1076"/>
          <ac:spMkLst>
            <pc:docMk/>
            <pc:sldMk cId="3670395697" sldId="275"/>
            <ac:spMk id="2" creationId="{6A78A3E1-7E90-EE68-D2C7-3D5074111DBB}"/>
          </ac:spMkLst>
        </pc:spChg>
        <pc:graphicFrameChg chg="mod">
          <ac:chgData name="Ashok Basnet" userId="b75f6f4236b527a2" providerId="Windows Live" clId="Web-{93CF7908-3FF9-44C6-A444-B10A90707CD0}" dt="2023-05-15T16:34:03.389" v="7" actId="1076"/>
          <ac:graphicFrameMkLst>
            <pc:docMk/>
            <pc:sldMk cId="3670395697" sldId="275"/>
            <ac:graphicFrameMk id="5" creationId="{0CD442EC-E9FE-D9B5-A99D-9543C742F6DD}"/>
          </ac:graphicFrameMkLst>
        </pc:graphicFrameChg>
      </pc:sldChg>
      <pc:sldChg chg="modSp">
        <pc:chgData name="Ashok Basnet" userId="b75f6f4236b527a2" providerId="Windows Live" clId="Web-{93CF7908-3FF9-44C6-A444-B10A90707CD0}" dt="2023-05-15T17:01:39.410" v="97" actId="14100"/>
        <pc:sldMkLst>
          <pc:docMk/>
          <pc:sldMk cId="1953467310" sldId="283"/>
        </pc:sldMkLst>
        <pc:spChg chg="mod">
          <ac:chgData name="Ashok Basnet" userId="b75f6f4236b527a2" providerId="Windows Live" clId="Web-{93CF7908-3FF9-44C6-A444-B10A90707CD0}" dt="2023-05-15T17:01:39.410" v="97" actId="14100"/>
          <ac:spMkLst>
            <pc:docMk/>
            <pc:sldMk cId="1953467310" sldId="283"/>
            <ac:spMk id="3" creationId="{2D1DEE6C-B46C-DD77-8B2C-9A036286346E}"/>
          </ac:spMkLst>
        </pc:spChg>
        <pc:picChg chg="mod">
          <ac:chgData name="Ashok Basnet" userId="b75f6f4236b527a2" providerId="Windows Live" clId="Web-{93CF7908-3FF9-44C6-A444-B10A90707CD0}" dt="2023-05-15T16:57:37.279" v="81" actId="1076"/>
          <ac:picMkLst>
            <pc:docMk/>
            <pc:sldMk cId="1953467310" sldId="283"/>
            <ac:picMk id="4" creationId="{FA95EE6D-496A-A027-F506-4D94B7D82B9A}"/>
          </ac:picMkLst>
        </pc:picChg>
      </pc:sldChg>
      <pc:sldChg chg="modSp">
        <pc:chgData name="Ashok Basnet" userId="b75f6f4236b527a2" providerId="Windows Live" clId="Web-{93CF7908-3FF9-44C6-A444-B10A90707CD0}" dt="2023-05-15T16:59:21.719" v="87" actId="20577"/>
        <pc:sldMkLst>
          <pc:docMk/>
          <pc:sldMk cId="4063545663" sldId="285"/>
        </pc:sldMkLst>
        <pc:spChg chg="mod">
          <ac:chgData name="Ashok Basnet" userId="b75f6f4236b527a2" providerId="Windows Live" clId="Web-{93CF7908-3FF9-44C6-A444-B10A90707CD0}" dt="2023-05-15T16:59:21.719" v="87" actId="20577"/>
          <ac:spMkLst>
            <pc:docMk/>
            <pc:sldMk cId="4063545663" sldId="285"/>
            <ac:spMk id="3" creationId="{ADFC2887-C0E3-1C85-8662-7F320B3E551F}"/>
          </ac:spMkLst>
        </pc:spChg>
      </pc:sldChg>
      <pc:sldChg chg="modSp">
        <pc:chgData name="Ashok Basnet" userId="b75f6f4236b527a2" providerId="Windows Live" clId="Web-{93CF7908-3FF9-44C6-A444-B10A90707CD0}" dt="2023-05-15T16:58:55.375" v="86"/>
        <pc:sldMkLst>
          <pc:docMk/>
          <pc:sldMk cId="2577409370" sldId="287"/>
        </pc:sldMkLst>
        <pc:spChg chg="mod">
          <ac:chgData name="Ashok Basnet" userId="b75f6f4236b527a2" providerId="Windows Live" clId="Web-{93CF7908-3FF9-44C6-A444-B10A90707CD0}" dt="2023-05-15T16:58:55.375" v="86"/>
          <ac:spMkLst>
            <pc:docMk/>
            <pc:sldMk cId="2577409370" sldId="287"/>
            <ac:spMk id="3" creationId="{C0939E68-D811-ABD4-0D9B-AFF26B00F370}"/>
          </ac:spMkLst>
        </pc:spChg>
      </pc:sldChg>
      <pc:sldChg chg="modSp">
        <pc:chgData name="Ashok Basnet" userId="b75f6f4236b527a2" providerId="Windows Live" clId="Web-{93CF7908-3FF9-44C6-A444-B10A90707CD0}" dt="2023-05-15T16:59:47.517" v="88" actId="20577"/>
        <pc:sldMkLst>
          <pc:docMk/>
          <pc:sldMk cId="3702536035" sldId="291"/>
        </pc:sldMkLst>
        <pc:spChg chg="mod">
          <ac:chgData name="Ashok Basnet" userId="b75f6f4236b527a2" providerId="Windows Live" clId="Web-{93CF7908-3FF9-44C6-A444-B10A90707CD0}" dt="2023-05-15T16:59:47.517" v="88" actId="20577"/>
          <ac:spMkLst>
            <pc:docMk/>
            <pc:sldMk cId="3702536035" sldId="291"/>
            <ac:spMk id="3" creationId="{DBDA5A00-8B85-8812-1B3B-C516E15CA2B1}"/>
          </ac:spMkLst>
        </pc:spChg>
      </pc:sldChg>
      <pc:sldChg chg="modSp">
        <pc:chgData name="Ashok Basnet" userId="b75f6f4236b527a2" providerId="Windows Live" clId="Web-{93CF7908-3FF9-44C6-A444-B10A90707CD0}" dt="2023-05-15T16:59:55.298" v="89" actId="20577"/>
        <pc:sldMkLst>
          <pc:docMk/>
          <pc:sldMk cId="3499066673" sldId="292"/>
        </pc:sldMkLst>
        <pc:spChg chg="mod">
          <ac:chgData name="Ashok Basnet" userId="b75f6f4236b527a2" providerId="Windows Live" clId="Web-{93CF7908-3FF9-44C6-A444-B10A90707CD0}" dt="2023-05-15T16:59:55.298" v="89" actId="20577"/>
          <ac:spMkLst>
            <pc:docMk/>
            <pc:sldMk cId="3499066673" sldId="292"/>
            <ac:spMk id="3" creationId="{DBDA5A00-8B85-8812-1B3B-C516E15CA2B1}"/>
          </ac:spMkLst>
        </pc:spChg>
      </pc:sldChg>
      <pc:sldChg chg="modSp">
        <pc:chgData name="Ashok Basnet" userId="b75f6f4236b527a2" providerId="Windows Live" clId="Web-{93CF7908-3FF9-44C6-A444-B10A90707CD0}" dt="2023-05-15T17:00:14.970" v="95" actId="14100"/>
        <pc:sldMkLst>
          <pc:docMk/>
          <pc:sldMk cId="2772620484" sldId="293"/>
        </pc:sldMkLst>
        <pc:spChg chg="mod">
          <ac:chgData name="Ashok Basnet" userId="b75f6f4236b527a2" providerId="Windows Live" clId="Web-{93CF7908-3FF9-44C6-A444-B10A90707CD0}" dt="2023-05-15T17:00:14.970" v="95" actId="14100"/>
          <ac:spMkLst>
            <pc:docMk/>
            <pc:sldMk cId="2772620484" sldId="293"/>
            <ac:spMk id="3" creationId="{DBDA5A00-8B85-8812-1B3B-C516E15CA2B1}"/>
          </ac:spMkLst>
        </pc:spChg>
      </pc:sldChg>
      <pc:sldChg chg="addSp delSp modSp mod setBg">
        <pc:chgData name="Ashok Basnet" userId="b75f6f4236b527a2" providerId="Windows Live" clId="Web-{93CF7908-3FF9-44C6-A444-B10A90707CD0}" dt="2023-05-15T16:39:50.240" v="9"/>
        <pc:sldMkLst>
          <pc:docMk/>
          <pc:sldMk cId="2824659761" sldId="318"/>
        </pc:sldMkLst>
        <pc:spChg chg="mod">
          <ac:chgData name="Ashok Basnet" userId="b75f6f4236b527a2" providerId="Windows Live" clId="Web-{93CF7908-3FF9-44C6-A444-B10A90707CD0}" dt="2023-05-15T16:39:50.240" v="9"/>
          <ac:spMkLst>
            <pc:docMk/>
            <pc:sldMk cId="2824659761" sldId="318"/>
            <ac:spMk id="2" creationId="{D7F51077-070C-F504-0776-BEEF0CC363BA}"/>
          </ac:spMkLst>
        </pc:spChg>
        <pc:spChg chg="del">
          <ac:chgData name="Ashok Basnet" userId="b75f6f4236b527a2" providerId="Windows Live" clId="Web-{93CF7908-3FF9-44C6-A444-B10A90707CD0}" dt="2023-05-15T16:39:44.787" v="8"/>
          <ac:spMkLst>
            <pc:docMk/>
            <pc:sldMk cId="2824659761" sldId="318"/>
            <ac:spMk id="3" creationId="{B2B2DDDB-0788-8CBC-8F25-7E3C3389846D}"/>
          </ac:spMkLst>
        </pc:spChg>
        <pc:spChg chg="add">
          <ac:chgData name="Ashok Basnet" userId="b75f6f4236b527a2" providerId="Windows Live" clId="Web-{93CF7908-3FF9-44C6-A444-B10A90707CD0}" dt="2023-05-15T16:39:50.240" v="9"/>
          <ac:spMkLst>
            <pc:docMk/>
            <pc:sldMk cId="2824659761" sldId="318"/>
            <ac:spMk id="9" creationId="{D4771268-CB57-404A-9271-370EB28F6090}"/>
          </ac:spMkLst>
        </pc:spChg>
        <pc:picChg chg="add mod ord">
          <ac:chgData name="Ashok Basnet" userId="b75f6f4236b527a2" providerId="Windows Live" clId="Web-{93CF7908-3FF9-44C6-A444-B10A90707CD0}" dt="2023-05-15T16:39:50.240" v="9"/>
          <ac:picMkLst>
            <pc:docMk/>
            <pc:sldMk cId="2824659761" sldId="318"/>
            <ac:picMk id="4" creationId="{6116C0B7-DD1C-6D3F-FB19-9AC0D3B2DFBD}"/>
          </ac:picMkLst>
        </pc:picChg>
      </pc:sldChg>
      <pc:sldChg chg="delSp modSp new">
        <pc:chgData name="Ashok Basnet" userId="b75f6f4236b527a2" providerId="Windows Live" clId="Web-{93CF7908-3FF9-44C6-A444-B10A90707CD0}" dt="2023-05-15T16:51:17.036" v="77" actId="20577"/>
        <pc:sldMkLst>
          <pc:docMk/>
          <pc:sldMk cId="3778261419" sldId="319"/>
        </pc:sldMkLst>
        <pc:spChg chg="del">
          <ac:chgData name="Ashok Basnet" userId="b75f6f4236b527a2" providerId="Windows Live" clId="Web-{93CF7908-3FF9-44C6-A444-B10A90707CD0}" dt="2023-05-15T16:46:13.342" v="14"/>
          <ac:spMkLst>
            <pc:docMk/>
            <pc:sldMk cId="3778261419" sldId="319"/>
            <ac:spMk id="2" creationId="{5C1412A7-447A-1930-3206-2A270DD7E716}"/>
          </ac:spMkLst>
        </pc:spChg>
        <pc:spChg chg="mod">
          <ac:chgData name="Ashok Basnet" userId="b75f6f4236b527a2" providerId="Windows Live" clId="Web-{93CF7908-3FF9-44C6-A444-B10A90707CD0}" dt="2023-05-15T16:51:17.036" v="77" actId="20577"/>
          <ac:spMkLst>
            <pc:docMk/>
            <pc:sldMk cId="3778261419" sldId="319"/>
            <ac:spMk id="3" creationId="{60654148-265F-34AC-0776-6C80DA00F813}"/>
          </ac:spMkLst>
        </pc:spChg>
      </pc:sldChg>
      <pc:sldChg chg="modSp add replId">
        <pc:chgData name="Ashok Basnet" userId="b75f6f4236b527a2" providerId="Windows Live" clId="Web-{93CF7908-3FF9-44C6-A444-B10A90707CD0}" dt="2023-05-15T16:51:27.818" v="80" actId="20577"/>
        <pc:sldMkLst>
          <pc:docMk/>
          <pc:sldMk cId="2137367492" sldId="320"/>
        </pc:sldMkLst>
        <pc:spChg chg="mod">
          <ac:chgData name="Ashok Basnet" userId="b75f6f4236b527a2" providerId="Windows Live" clId="Web-{93CF7908-3FF9-44C6-A444-B10A90707CD0}" dt="2023-05-15T16:51:27.818" v="80" actId="20577"/>
          <ac:spMkLst>
            <pc:docMk/>
            <pc:sldMk cId="2137367492" sldId="320"/>
            <ac:spMk id="3" creationId="{60654148-265F-34AC-0776-6C80DA00F813}"/>
          </ac:spMkLst>
        </pc:spChg>
      </pc:sldChg>
    </pc:docChg>
  </pc:docChgLst>
  <pc:docChgLst>
    <pc:chgData name="Ashok Basnet" userId="b75f6f4236b527a2" providerId="Windows Live" clId="Web-{681A22B3-19DF-40AB-AAD3-15C7F70244D9}"/>
    <pc:docChg chg="modSld">
      <pc:chgData name="Ashok Basnet" userId="b75f6f4236b527a2" providerId="Windows Live" clId="Web-{681A22B3-19DF-40AB-AAD3-15C7F70244D9}" dt="2023-05-21T02:03:10.009" v="10" actId="20577"/>
      <pc:docMkLst>
        <pc:docMk/>
      </pc:docMkLst>
      <pc:sldChg chg="modSp">
        <pc:chgData name="Ashok Basnet" userId="b75f6f4236b527a2" providerId="Windows Live" clId="Web-{681A22B3-19DF-40AB-AAD3-15C7F70244D9}" dt="2023-05-21T02:03:10.009" v="10" actId="20577"/>
        <pc:sldMkLst>
          <pc:docMk/>
          <pc:sldMk cId="3926982683" sldId="322"/>
        </pc:sldMkLst>
        <pc:spChg chg="mod">
          <ac:chgData name="Ashok Basnet" userId="b75f6f4236b527a2" providerId="Windows Live" clId="Web-{681A22B3-19DF-40AB-AAD3-15C7F70244D9}" dt="2023-05-21T02:03:10.009" v="10" actId="20577"/>
          <ac:spMkLst>
            <pc:docMk/>
            <pc:sldMk cId="3926982683" sldId="322"/>
            <ac:spMk id="3" creationId="{927118F9-61FC-5904-F87C-B9CD85F7F3AE}"/>
          </ac:spMkLst>
        </pc:spChg>
      </pc:sldChg>
    </pc:docChg>
  </pc:docChgLst>
  <pc:docChgLst>
    <pc:chgData name="Ashok Basnet" userId="b75f6f4236b527a2" providerId="Windows Live" clId="Web-{ABB501D7-E1E6-4244-B13B-D83E3D7CB7BD}"/>
    <pc:docChg chg="addSld modSld">
      <pc:chgData name="Ashok Basnet" userId="b75f6f4236b527a2" providerId="Windows Live" clId="Web-{ABB501D7-E1E6-4244-B13B-D83E3D7CB7BD}" dt="2023-05-20T14:33:37.623" v="106" actId="1076"/>
      <pc:docMkLst>
        <pc:docMk/>
      </pc:docMkLst>
      <pc:sldChg chg="modSp">
        <pc:chgData name="Ashok Basnet" userId="b75f6f4236b527a2" providerId="Windows Live" clId="Web-{ABB501D7-E1E6-4244-B13B-D83E3D7CB7BD}" dt="2023-05-20T13:38:14.470" v="0" actId="20577"/>
        <pc:sldMkLst>
          <pc:docMk/>
          <pc:sldMk cId="315623856" sldId="263"/>
        </pc:sldMkLst>
        <pc:spChg chg="mod">
          <ac:chgData name="Ashok Basnet" userId="b75f6f4236b527a2" providerId="Windows Live" clId="Web-{ABB501D7-E1E6-4244-B13B-D83E3D7CB7BD}" dt="2023-05-20T13:38:14.470" v="0" actId="20577"/>
          <ac:spMkLst>
            <pc:docMk/>
            <pc:sldMk cId="315623856" sldId="263"/>
            <ac:spMk id="3" creationId="{8902C5EA-C7C5-1CB2-9D61-53315F924198}"/>
          </ac:spMkLst>
        </pc:spChg>
      </pc:sldChg>
      <pc:sldChg chg="modSp">
        <pc:chgData name="Ashok Basnet" userId="b75f6f4236b527a2" providerId="Windows Live" clId="Web-{ABB501D7-E1E6-4244-B13B-D83E3D7CB7BD}" dt="2023-05-20T14:24:24.278" v="73" actId="14100"/>
        <pc:sldMkLst>
          <pc:docMk/>
          <pc:sldMk cId="2936966093" sldId="321"/>
        </pc:sldMkLst>
        <pc:spChg chg="mod">
          <ac:chgData name="Ashok Basnet" userId="b75f6f4236b527a2" providerId="Windows Live" clId="Web-{ABB501D7-E1E6-4244-B13B-D83E3D7CB7BD}" dt="2023-05-20T14:24:24.278" v="73" actId="14100"/>
          <ac:spMkLst>
            <pc:docMk/>
            <pc:sldMk cId="2936966093" sldId="321"/>
            <ac:spMk id="3" creationId="{49B506B6-D722-8A7E-AD9B-3C75C2617B19}"/>
          </ac:spMkLst>
        </pc:spChg>
      </pc:sldChg>
      <pc:sldChg chg="addSp delSp modSp new mod setBg">
        <pc:chgData name="Ashok Basnet" userId="b75f6f4236b527a2" providerId="Windows Live" clId="Web-{ABB501D7-E1E6-4244-B13B-D83E3D7CB7BD}" dt="2023-05-20T14:29:03.396" v="102" actId="14100"/>
        <pc:sldMkLst>
          <pc:docMk/>
          <pc:sldMk cId="3926982683" sldId="322"/>
        </pc:sldMkLst>
        <pc:spChg chg="mod">
          <ac:chgData name="Ashok Basnet" userId="b75f6f4236b527a2" providerId="Windows Live" clId="Web-{ABB501D7-E1E6-4244-B13B-D83E3D7CB7BD}" dt="2023-05-20T14:26:32.266" v="94"/>
          <ac:spMkLst>
            <pc:docMk/>
            <pc:sldMk cId="3926982683" sldId="322"/>
            <ac:spMk id="2" creationId="{1D051B3F-7FDD-B219-9176-C6DE75877704}"/>
          </ac:spMkLst>
        </pc:spChg>
        <pc:spChg chg="mod">
          <ac:chgData name="Ashok Basnet" userId="b75f6f4236b527a2" providerId="Windows Live" clId="Web-{ABB501D7-E1E6-4244-B13B-D83E3D7CB7BD}" dt="2023-05-20T14:29:03.396" v="102" actId="14100"/>
          <ac:spMkLst>
            <pc:docMk/>
            <pc:sldMk cId="3926982683" sldId="322"/>
            <ac:spMk id="3" creationId="{927118F9-61FC-5904-F87C-B9CD85F7F3AE}"/>
          </ac:spMkLst>
        </pc:spChg>
        <pc:spChg chg="add del">
          <ac:chgData name="Ashok Basnet" userId="b75f6f4236b527a2" providerId="Windows Live" clId="Web-{ABB501D7-E1E6-4244-B13B-D83E3D7CB7BD}" dt="2023-05-20T14:26:32.251" v="93"/>
          <ac:spMkLst>
            <pc:docMk/>
            <pc:sldMk cId="3926982683" sldId="322"/>
            <ac:spMk id="8" creationId="{100EDD19-6802-4EC3-95CE-CFFAB042CFD6}"/>
          </ac:spMkLst>
        </pc:spChg>
        <pc:spChg chg="add del">
          <ac:chgData name="Ashok Basnet" userId="b75f6f4236b527a2" providerId="Windows Live" clId="Web-{ABB501D7-E1E6-4244-B13B-D83E3D7CB7BD}" dt="2023-05-20T14:26:32.251" v="93"/>
          <ac:spMkLst>
            <pc:docMk/>
            <pc:sldMk cId="3926982683" sldId="322"/>
            <ac:spMk id="10" creationId="{DB17E863-922E-4C26-BD64-E8FD41D28661}"/>
          </ac:spMkLst>
        </pc:spChg>
        <pc:spChg chg="add">
          <ac:chgData name="Ashok Basnet" userId="b75f6f4236b527a2" providerId="Windows Live" clId="Web-{ABB501D7-E1E6-4244-B13B-D83E3D7CB7BD}" dt="2023-05-20T14:26:32.266" v="94"/>
          <ac:spMkLst>
            <pc:docMk/>
            <pc:sldMk cId="3926982683" sldId="322"/>
            <ac:spMk id="12" creationId="{CD9FE4EF-C4D8-49A0-B2FF-81D8DB7D8A24}"/>
          </ac:spMkLst>
        </pc:spChg>
        <pc:spChg chg="add">
          <ac:chgData name="Ashok Basnet" userId="b75f6f4236b527a2" providerId="Windows Live" clId="Web-{ABB501D7-E1E6-4244-B13B-D83E3D7CB7BD}" dt="2023-05-20T14:26:32.266" v="94"/>
          <ac:spMkLst>
            <pc:docMk/>
            <pc:sldMk cId="3926982683" sldId="322"/>
            <ac:spMk id="13" creationId="{09588DA8-065E-4F6F-8EFD-43104AB2E0CF}"/>
          </ac:spMkLst>
        </pc:spChg>
        <pc:spChg chg="add">
          <ac:chgData name="Ashok Basnet" userId="b75f6f4236b527a2" providerId="Windows Live" clId="Web-{ABB501D7-E1E6-4244-B13B-D83E3D7CB7BD}" dt="2023-05-20T14:26:32.266" v="94"/>
          <ac:spMkLst>
            <pc:docMk/>
            <pc:sldMk cId="3926982683" sldId="322"/>
            <ac:spMk id="14" creationId="{4300840D-0A0B-4512-BACA-B439D5B9C57C}"/>
          </ac:spMkLst>
        </pc:spChg>
        <pc:spChg chg="add">
          <ac:chgData name="Ashok Basnet" userId="b75f6f4236b527a2" providerId="Windows Live" clId="Web-{ABB501D7-E1E6-4244-B13B-D83E3D7CB7BD}" dt="2023-05-20T14:26:32.266" v="94"/>
          <ac:spMkLst>
            <pc:docMk/>
            <pc:sldMk cId="3926982683" sldId="322"/>
            <ac:spMk id="15" creationId="{C4285719-470E-454C-AF62-8323075F1F5B}"/>
          </ac:spMkLst>
        </pc:spChg>
        <pc:spChg chg="add">
          <ac:chgData name="Ashok Basnet" userId="b75f6f4236b527a2" providerId="Windows Live" clId="Web-{ABB501D7-E1E6-4244-B13B-D83E3D7CB7BD}" dt="2023-05-20T14:26:32.266" v="94"/>
          <ac:spMkLst>
            <pc:docMk/>
            <pc:sldMk cId="3926982683" sldId="322"/>
            <ac:spMk id="16" creationId="{D2B78728-A580-49A7-84F9-6EF6F583ADE0}"/>
          </ac:spMkLst>
        </pc:spChg>
        <pc:spChg chg="add">
          <ac:chgData name="Ashok Basnet" userId="b75f6f4236b527a2" providerId="Windows Live" clId="Web-{ABB501D7-E1E6-4244-B13B-D83E3D7CB7BD}" dt="2023-05-20T14:26:32.266" v="94"/>
          <ac:spMkLst>
            <pc:docMk/>
            <pc:sldMk cId="3926982683" sldId="322"/>
            <ac:spMk id="18" creationId="{38FAA1A1-D861-433F-88FA-1E9D6FD31D11}"/>
          </ac:spMkLst>
        </pc:spChg>
        <pc:spChg chg="add">
          <ac:chgData name="Ashok Basnet" userId="b75f6f4236b527a2" providerId="Windows Live" clId="Web-{ABB501D7-E1E6-4244-B13B-D83E3D7CB7BD}" dt="2023-05-20T14:26:32.266" v="94"/>
          <ac:spMkLst>
            <pc:docMk/>
            <pc:sldMk cId="3926982683" sldId="322"/>
            <ac:spMk id="20" creationId="{8D71EDA1-87BF-4D5D-AB79-F346FD19278A}"/>
          </ac:spMkLst>
        </pc:spChg>
      </pc:sldChg>
      <pc:sldChg chg="addSp delSp modSp new mod setBg">
        <pc:chgData name="Ashok Basnet" userId="b75f6f4236b527a2" providerId="Windows Live" clId="Web-{ABB501D7-E1E6-4244-B13B-D83E3D7CB7BD}" dt="2023-05-20T14:33:37.623" v="106" actId="1076"/>
        <pc:sldMkLst>
          <pc:docMk/>
          <pc:sldMk cId="1032130861" sldId="323"/>
        </pc:sldMkLst>
        <pc:spChg chg="del">
          <ac:chgData name="Ashok Basnet" userId="b75f6f4236b527a2" providerId="Windows Live" clId="Web-{ABB501D7-E1E6-4244-B13B-D83E3D7CB7BD}" dt="2023-05-20T14:25:21.420" v="81"/>
          <ac:spMkLst>
            <pc:docMk/>
            <pc:sldMk cId="1032130861" sldId="323"/>
            <ac:spMk id="2" creationId="{4FB1EF1F-C3C9-0260-579E-B001F490DD0B}"/>
          </ac:spMkLst>
        </pc:spChg>
        <pc:spChg chg="del mod">
          <ac:chgData name="Ashok Basnet" userId="b75f6f4236b527a2" providerId="Windows Live" clId="Web-{ABB501D7-E1E6-4244-B13B-D83E3D7CB7BD}" dt="2023-05-20T14:26:16.078" v="91"/>
          <ac:spMkLst>
            <pc:docMk/>
            <pc:sldMk cId="1032130861" sldId="323"/>
            <ac:spMk id="3" creationId="{F1AF2F96-3F8E-88EE-5BD3-F2A902DBF92D}"/>
          </ac:spMkLst>
        </pc:spChg>
        <pc:spChg chg="add">
          <ac:chgData name="Ashok Basnet" userId="b75f6f4236b527a2" providerId="Windows Live" clId="Web-{ABB501D7-E1E6-4244-B13B-D83E3D7CB7BD}" dt="2023-05-20T14:32:58.356" v="104"/>
          <ac:spMkLst>
            <pc:docMk/>
            <pc:sldMk cId="1032130861" sldId="323"/>
            <ac:spMk id="10" creationId="{6C4028FD-8BAA-4A19-BFDE-594D991B7552}"/>
          </ac:spMkLst>
        </pc:spChg>
        <pc:graphicFrameChg chg="add mod modGraphic">
          <ac:chgData name="Ashok Basnet" userId="b75f6f4236b527a2" providerId="Windows Live" clId="Web-{ABB501D7-E1E6-4244-B13B-D83E3D7CB7BD}" dt="2023-05-20T14:33:37.623" v="106" actId="1076"/>
          <ac:graphicFrameMkLst>
            <pc:docMk/>
            <pc:sldMk cId="1032130861" sldId="323"/>
            <ac:graphicFrameMk id="5" creationId="{4795D8E8-4B16-0AE3-97DE-E40A3913B1D7}"/>
          </ac:graphicFrameMkLst>
        </pc:graphicFrameChg>
      </pc:sldChg>
    </pc:docChg>
  </pc:docChgLst>
  <pc:docChgLst>
    <pc:chgData name="Ashok Basnet" userId="b75f6f4236b527a2" providerId="Windows Live" clId="Web-{D1E453FB-B016-4189-A3E0-93116A872A99}"/>
    <pc:docChg chg="addSld modSld addMainMaster delMainMaster">
      <pc:chgData name="Ashok Basnet" userId="b75f6f4236b527a2" providerId="Windows Live" clId="Web-{D1E453FB-B016-4189-A3E0-93116A872A99}" dt="2023-04-23T03:41:35.876" v="62"/>
      <pc:docMkLst>
        <pc:docMk/>
      </pc:docMkLst>
      <pc:sldChg chg="addSp delSp modSp mod setBg modClrScheme addAnim delAnim chgLayout">
        <pc:chgData name="Ashok Basnet" userId="b75f6f4236b527a2" providerId="Windows Live" clId="Web-{D1E453FB-B016-4189-A3E0-93116A872A99}" dt="2023-04-23T03:41:35.876" v="62"/>
        <pc:sldMkLst>
          <pc:docMk/>
          <pc:sldMk cId="109857222" sldId="256"/>
        </pc:sldMkLst>
        <pc:spChg chg="mod">
          <ac:chgData name="Ashok Basnet" userId="b75f6f4236b527a2" providerId="Windows Live" clId="Web-{D1E453FB-B016-4189-A3E0-93116A872A99}" dt="2023-04-23T03:41:35.876" v="59"/>
          <ac:spMkLst>
            <pc:docMk/>
            <pc:sldMk cId="109857222" sldId="256"/>
            <ac:spMk id="2" creationId="{00000000-0000-0000-0000-000000000000}"/>
          </ac:spMkLst>
        </pc:spChg>
        <pc:spChg chg="mod">
          <ac:chgData name="Ashok Basnet" userId="b75f6f4236b527a2" providerId="Windows Live" clId="Web-{D1E453FB-B016-4189-A3E0-93116A872A99}" dt="2023-04-23T03:41:35.876" v="59"/>
          <ac:spMkLst>
            <pc:docMk/>
            <pc:sldMk cId="109857222" sldId="256"/>
            <ac:spMk id="3" creationId="{00000000-0000-0000-0000-000000000000}"/>
          </ac:spMkLst>
        </pc:spChg>
        <pc:spChg chg="add del">
          <ac:chgData name="Ashok Basnet" userId="b75f6f4236b527a2" providerId="Windows Live" clId="Web-{D1E453FB-B016-4189-A3E0-93116A872A99}" dt="2023-04-23T03:41:35.876" v="60"/>
          <ac:spMkLst>
            <pc:docMk/>
            <pc:sldMk cId="109857222" sldId="256"/>
            <ac:spMk id="5" creationId="{5F18414D-1626-4996-AACB-23D3DE45B03B}"/>
          </ac:spMkLst>
        </pc:spChg>
        <pc:spChg chg="add del">
          <ac:chgData name="Ashok Basnet" userId="b75f6f4236b527a2" providerId="Windows Live" clId="Web-{D1E453FB-B016-4189-A3E0-93116A872A99}" dt="2023-04-23T03:41:35.876" v="60"/>
          <ac:spMkLst>
            <pc:docMk/>
            <pc:sldMk cId="109857222" sldId="256"/>
            <ac:spMk id="6" creationId="{D84C2E9E-0B5D-4B5F-9A1F-70EBDCE39034}"/>
          </ac:spMkLst>
        </pc:spChg>
        <pc:spChg chg="add del">
          <ac:chgData name="Ashok Basnet" userId="b75f6f4236b527a2" providerId="Windows Live" clId="Web-{D1E453FB-B016-4189-A3E0-93116A872A99}" dt="2023-04-23T03:40:09.874" v="48"/>
          <ac:spMkLst>
            <pc:docMk/>
            <pc:sldMk cId="109857222" sldId="256"/>
            <ac:spMk id="8" creationId="{FB5B0058-AF13-4859-B429-4EDDE2A26F7F}"/>
          </ac:spMkLst>
        </pc:spChg>
        <pc:spChg chg="add del">
          <ac:chgData name="Ashok Basnet" userId="b75f6f4236b527a2" providerId="Windows Live" clId="Web-{D1E453FB-B016-4189-A3E0-93116A872A99}" dt="2023-04-23T03:38:04.026" v="11"/>
          <ac:spMkLst>
            <pc:docMk/>
            <pc:sldMk cId="109857222" sldId="256"/>
            <ac:spMk id="9" creationId="{798FE0E0-D95D-46EF-A375-475D4DB0ED45}"/>
          </ac:spMkLst>
        </pc:spChg>
        <pc:spChg chg="add del">
          <ac:chgData name="Ashok Basnet" userId="b75f6f4236b527a2" providerId="Windows Live" clId="Web-{D1E453FB-B016-4189-A3E0-93116A872A99}" dt="2023-04-23T03:38:04.026" v="11"/>
          <ac:spMkLst>
            <pc:docMk/>
            <pc:sldMk cId="109857222" sldId="256"/>
            <ac:spMk id="11" creationId="{D503E11D-D7FB-44ED-80F1-8CDAD7A9A4BE}"/>
          </ac:spMkLst>
        </pc:spChg>
        <pc:spChg chg="add del">
          <ac:chgData name="Ashok Basnet" userId="b75f6f4236b527a2" providerId="Windows Live" clId="Web-{D1E453FB-B016-4189-A3E0-93116A872A99}" dt="2023-04-23T03:40:09.874" v="48"/>
          <ac:spMkLst>
            <pc:docMk/>
            <pc:sldMk cId="109857222" sldId="256"/>
            <ac:spMk id="12" creationId="{9358801C-1E89-48FF-B14F-D76A2EA14C8E}"/>
          </ac:spMkLst>
        </pc:spChg>
        <pc:spChg chg="add del">
          <ac:chgData name="Ashok Basnet" userId="b75f6f4236b527a2" providerId="Windows Live" clId="Web-{D1E453FB-B016-4189-A3E0-93116A872A99}" dt="2023-04-23T03:38:04.026" v="11"/>
          <ac:spMkLst>
            <pc:docMk/>
            <pc:sldMk cId="109857222" sldId="256"/>
            <ac:spMk id="13" creationId="{2D82A42F-AEBE-4065-9792-036A904D8564}"/>
          </ac:spMkLst>
        </pc:spChg>
        <pc:spChg chg="add del">
          <ac:chgData name="Ashok Basnet" userId="b75f6f4236b527a2" providerId="Windows Live" clId="Web-{D1E453FB-B016-4189-A3E0-93116A872A99}" dt="2023-04-23T03:38:06.886" v="17"/>
          <ac:spMkLst>
            <pc:docMk/>
            <pc:sldMk cId="109857222" sldId="256"/>
            <ac:spMk id="15" creationId="{06E15305-164C-44CD-9E0F-420C2DC1B32A}"/>
          </ac:spMkLst>
        </pc:spChg>
        <pc:spChg chg="add del">
          <ac:chgData name="Ashok Basnet" userId="b75f6f4236b527a2" providerId="Windows Live" clId="Web-{D1E453FB-B016-4189-A3E0-93116A872A99}" dt="2023-04-23T03:38:06.886" v="17"/>
          <ac:spMkLst>
            <pc:docMk/>
            <pc:sldMk cId="109857222" sldId="256"/>
            <ac:spMk id="16" creationId="{C49B6340-9D54-4548-B87C-24BA7EA53A56}"/>
          </ac:spMkLst>
        </pc:spChg>
        <pc:spChg chg="add del">
          <ac:chgData name="Ashok Basnet" userId="b75f6f4236b527a2" providerId="Windows Live" clId="Web-{D1E453FB-B016-4189-A3E0-93116A872A99}" dt="2023-04-23T03:38:06.886" v="17"/>
          <ac:spMkLst>
            <pc:docMk/>
            <pc:sldMk cId="109857222" sldId="256"/>
            <ac:spMk id="18" creationId="{F1D5403D-09EC-41DB-B916-A09C0E5AEC2B}"/>
          </ac:spMkLst>
        </pc:spChg>
        <pc:spChg chg="add del">
          <ac:chgData name="Ashok Basnet" userId="b75f6f4236b527a2" providerId="Windows Live" clId="Web-{D1E453FB-B016-4189-A3E0-93116A872A99}" dt="2023-04-23T03:41:35.876" v="59"/>
          <ac:spMkLst>
            <pc:docMk/>
            <pc:sldMk cId="109857222" sldId="256"/>
            <ac:spMk id="19" creationId="{FB5B0058-AF13-4859-B429-4EDDE2A26F7F}"/>
          </ac:spMkLst>
        </pc:spChg>
        <pc:spChg chg="add del">
          <ac:chgData name="Ashok Basnet" userId="b75f6f4236b527a2" providerId="Windows Live" clId="Web-{D1E453FB-B016-4189-A3E0-93116A872A99}" dt="2023-04-23T03:41:35.876" v="59"/>
          <ac:spMkLst>
            <pc:docMk/>
            <pc:sldMk cId="109857222" sldId="256"/>
            <ac:spMk id="21" creationId="{9358801C-1E89-48FF-B14F-D76A2EA14C8E}"/>
          </ac:spMkLst>
        </pc:spChg>
        <pc:spChg chg="add">
          <ac:chgData name="Ashok Basnet" userId="b75f6f4236b527a2" providerId="Windows Live" clId="Web-{D1E453FB-B016-4189-A3E0-93116A872A99}" dt="2023-04-23T03:41:35.876" v="60"/>
          <ac:spMkLst>
            <pc:docMk/>
            <pc:sldMk cId="109857222" sldId="256"/>
            <ac:spMk id="24" creationId="{5F18414D-1626-4996-AACB-23D3DE45B03B}"/>
          </ac:spMkLst>
        </pc:spChg>
        <pc:spChg chg="add">
          <ac:chgData name="Ashok Basnet" userId="b75f6f4236b527a2" providerId="Windows Live" clId="Web-{D1E453FB-B016-4189-A3E0-93116A872A99}" dt="2023-04-23T03:41:35.876" v="60"/>
          <ac:spMkLst>
            <pc:docMk/>
            <pc:sldMk cId="109857222" sldId="256"/>
            <ac:spMk id="25" creationId="{D84C2E9E-0B5D-4B5F-9A1F-70EBDCE39034}"/>
          </ac:spMkLst>
        </pc:spChg>
        <pc:picChg chg="add del">
          <ac:chgData name="Ashok Basnet" userId="b75f6f4236b527a2" providerId="Windows Live" clId="Web-{D1E453FB-B016-4189-A3E0-93116A872A99}" dt="2023-04-23T03:38:04.026" v="11"/>
          <ac:picMkLst>
            <pc:docMk/>
            <pc:sldMk cId="109857222" sldId="256"/>
            <ac:picMk id="4" creationId="{C85CAB55-9E35-730E-653A-422D2000B75E}"/>
          </ac:picMkLst>
        </pc:picChg>
        <pc:picChg chg="add del">
          <ac:chgData name="Ashok Basnet" userId="b75f6f4236b527a2" providerId="Windows Live" clId="Web-{D1E453FB-B016-4189-A3E0-93116A872A99}" dt="2023-04-23T03:38:06.886" v="17"/>
          <ac:picMkLst>
            <pc:docMk/>
            <pc:sldMk cId="109857222" sldId="256"/>
            <ac:picMk id="17" creationId="{E6F0712C-DD73-9B4A-3365-D7A68656643C}"/>
          </ac:picMkLst>
        </pc:picChg>
        <pc:cxnChg chg="add del">
          <ac:chgData name="Ashok Basnet" userId="b75f6f4236b527a2" providerId="Windows Live" clId="Web-{D1E453FB-B016-4189-A3E0-93116A872A99}" dt="2023-04-23T03:41:35.876" v="60"/>
          <ac:cxnSpMkLst>
            <pc:docMk/>
            <pc:sldMk cId="109857222" sldId="256"/>
            <ac:cxnSpMk id="7" creationId="{07A9243D-8FC3-4B36-874B-55906B03F484}"/>
          </ac:cxnSpMkLst>
        </pc:cxnChg>
        <pc:cxnChg chg="add del">
          <ac:chgData name="Ashok Basnet" userId="b75f6f4236b527a2" providerId="Windows Live" clId="Web-{D1E453FB-B016-4189-A3E0-93116A872A99}" dt="2023-04-23T03:40:09.874" v="48"/>
          <ac:cxnSpMkLst>
            <pc:docMk/>
            <pc:sldMk cId="109857222" sldId="256"/>
            <ac:cxnSpMk id="10" creationId="{FEA8332D-EA74-40A2-8709-00EDB23792E1}"/>
          </ac:cxnSpMkLst>
        </pc:cxnChg>
        <pc:cxnChg chg="add del">
          <ac:chgData name="Ashok Basnet" userId="b75f6f4236b527a2" providerId="Windows Live" clId="Web-{D1E453FB-B016-4189-A3E0-93116A872A99}" dt="2023-04-23T03:40:09.874" v="48"/>
          <ac:cxnSpMkLst>
            <pc:docMk/>
            <pc:sldMk cId="109857222" sldId="256"/>
            <ac:cxnSpMk id="14" creationId="{AB88284F-ED00-40CA-B57D-89C49E8EC6E9}"/>
          </ac:cxnSpMkLst>
        </pc:cxnChg>
        <pc:cxnChg chg="add del">
          <ac:chgData name="Ashok Basnet" userId="b75f6f4236b527a2" providerId="Windows Live" clId="Web-{D1E453FB-B016-4189-A3E0-93116A872A99}" dt="2023-04-23T03:41:35.876" v="59"/>
          <ac:cxnSpMkLst>
            <pc:docMk/>
            <pc:sldMk cId="109857222" sldId="256"/>
            <ac:cxnSpMk id="20" creationId="{FEA8332D-EA74-40A2-8709-00EDB23792E1}"/>
          </ac:cxnSpMkLst>
        </pc:cxnChg>
        <pc:cxnChg chg="add del">
          <ac:chgData name="Ashok Basnet" userId="b75f6f4236b527a2" providerId="Windows Live" clId="Web-{D1E453FB-B016-4189-A3E0-93116A872A99}" dt="2023-04-23T03:41:35.876" v="59"/>
          <ac:cxnSpMkLst>
            <pc:docMk/>
            <pc:sldMk cId="109857222" sldId="256"/>
            <ac:cxnSpMk id="22" creationId="{AB88284F-ED00-40CA-B57D-89C49E8EC6E9}"/>
          </ac:cxnSpMkLst>
        </pc:cxnChg>
        <pc:cxnChg chg="add">
          <ac:chgData name="Ashok Basnet" userId="b75f6f4236b527a2" providerId="Windows Live" clId="Web-{D1E453FB-B016-4189-A3E0-93116A872A99}" dt="2023-04-23T03:41:35.876" v="60"/>
          <ac:cxnSpMkLst>
            <pc:docMk/>
            <pc:sldMk cId="109857222" sldId="256"/>
            <ac:cxnSpMk id="26" creationId="{07A9243D-8FC3-4B36-874B-55906B03F484}"/>
          </ac:cxnSpMkLst>
        </pc:cxnChg>
      </pc:sldChg>
      <pc:sldChg chg="addSp delSp modSp new mod setBg">
        <pc:chgData name="Ashok Basnet" userId="b75f6f4236b527a2" providerId="Windows Live" clId="Web-{D1E453FB-B016-4189-A3E0-93116A872A99}" dt="2023-04-23T03:40:52.969" v="57" actId="20577"/>
        <pc:sldMkLst>
          <pc:docMk/>
          <pc:sldMk cId="3876526986" sldId="257"/>
        </pc:sldMkLst>
        <pc:spChg chg="mod">
          <ac:chgData name="Ashok Basnet" userId="b75f6f4236b527a2" providerId="Windows Live" clId="Web-{D1E453FB-B016-4189-A3E0-93116A872A99}" dt="2023-04-23T03:40:52.969" v="57" actId="20577"/>
          <ac:spMkLst>
            <pc:docMk/>
            <pc:sldMk cId="3876526986" sldId="257"/>
            <ac:spMk id="2" creationId="{5CE3720D-15F3-B385-81EF-5ED9AA28424F}"/>
          </ac:spMkLst>
        </pc:spChg>
        <pc:spChg chg="mod">
          <ac:chgData name="Ashok Basnet" userId="b75f6f4236b527a2" providerId="Windows Live" clId="Web-{D1E453FB-B016-4189-A3E0-93116A872A99}" dt="2023-04-23T03:40:23.952" v="51" actId="20577"/>
          <ac:spMkLst>
            <pc:docMk/>
            <pc:sldMk cId="3876526986" sldId="257"/>
            <ac:spMk id="3" creationId="{ADC7CA50-F84F-ED03-5161-E599FCD63744}"/>
          </ac:spMkLst>
        </pc:spChg>
        <pc:spChg chg="add">
          <ac:chgData name="Ashok Basnet" userId="b75f6f4236b527a2" providerId="Windows Live" clId="Web-{D1E453FB-B016-4189-A3E0-93116A872A99}" dt="2023-04-23T03:40:19.655" v="50"/>
          <ac:spMkLst>
            <pc:docMk/>
            <pc:sldMk cId="3876526986" sldId="257"/>
            <ac:spMk id="5" creationId="{A7AE9375-4664-4DB2-922D-2782A6E439AC}"/>
          </ac:spMkLst>
        </pc:spChg>
        <pc:spChg chg="add">
          <ac:chgData name="Ashok Basnet" userId="b75f6f4236b527a2" providerId="Windows Live" clId="Web-{D1E453FB-B016-4189-A3E0-93116A872A99}" dt="2023-04-23T03:40:19.655" v="50"/>
          <ac:spMkLst>
            <pc:docMk/>
            <pc:sldMk cId="3876526986" sldId="257"/>
            <ac:spMk id="6" creationId="{C2C57604-0CFD-4023-B9BD-107166A25317}"/>
          </ac:spMkLst>
        </pc:spChg>
        <pc:spChg chg="add del">
          <ac:chgData name="Ashok Basnet" userId="b75f6f4236b527a2" providerId="Windows Live" clId="Web-{D1E453FB-B016-4189-A3E0-93116A872A99}" dt="2023-04-23T03:39:57.561" v="42"/>
          <ac:spMkLst>
            <pc:docMk/>
            <pc:sldMk cId="3876526986" sldId="257"/>
            <ac:spMk id="8" creationId="{E8A8EAB8-D2FF-444D-B34B-7D32F106AD0E}"/>
          </ac:spMkLst>
        </pc:spChg>
        <pc:cxnChg chg="add del">
          <ac:chgData name="Ashok Basnet" userId="b75f6f4236b527a2" providerId="Windows Live" clId="Web-{D1E453FB-B016-4189-A3E0-93116A872A99}" dt="2023-04-23T03:39:57.561" v="42"/>
          <ac:cxnSpMkLst>
            <pc:docMk/>
            <pc:sldMk cId="3876526986" sldId="257"/>
            <ac:cxnSpMk id="10" creationId="{067633D1-6EE6-4118-B9F0-B363477BEE7A}"/>
          </ac:cxnSpMkLst>
        </pc:cxnChg>
        <pc:cxnChg chg="add del">
          <ac:chgData name="Ashok Basnet" userId="b75f6f4236b527a2" providerId="Windows Live" clId="Web-{D1E453FB-B016-4189-A3E0-93116A872A99}" dt="2023-04-23T03:39:57.561" v="42"/>
          <ac:cxnSpMkLst>
            <pc:docMk/>
            <pc:sldMk cId="3876526986" sldId="257"/>
            <ac:cxnSpMk id="12" creationId="{4AD7FFC6-42A9-49CB-B5E9-B3F6B038331B}"/>
          </ac:cxnSpMkLst>
        </pc:cxnChg>
      </pc:sldChg>
      <pc:sldMasterChg chg="add del addSldLayout delSldLayout">
        <pc:chgData name="Ashok Basnet" userId="b75f6f4236b527a2" providerId="Windows Live" clId="Web-{D1E453FB-B016-4189-A3E0-93116A872A99}" dt="2023-04-23T03:38:06.886" v="17"/>
        <pc:sldMasterMkLst>
          <pc:docMk/>
          <pc:sldMasterMk cId="2460954070" sldId="2147483660"/>
        </pc:sldMasterMkLst>
        <pc:sldLayoutChg chg="add del">
          <pc:chgData name="Ashok Basnet" userId="b75f6f4236b527a2" providerId="Windows Live" clId="Web-{D1E453FB-B016-4189-A3E0-93116A872A99}" dt="2023-04-23T03:38:06.886" v="17"/>
          <pc:sldLayoutMkLst>
            <pc:docMk/>
            <pc:sldMasterMk cId="2460954070" sldId="2147483660"/>
            <pc:sldLayoutMk cId="2385387890" sldId="2147483661"/>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949138452" sldId="2147483662"/>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2591524520" sldId="2147483663"/>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1203092039" sldId="2147483664"/>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3733172339" sldId="2147483665"/>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3210312558" sldId="2147483666"/>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3146388984" sldId="2147483667"/>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3171841454" sldId="2147483668"/>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1718958274" sldId="2147483669"/>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2202905451" sldId="2147483670"/>
          </pc:sldLayoutMkLst>
        </pc:sldLayoutChg>
        <pc:sldLayoutChg chg="add del">
          <pc:chgData name="Ashok Basnet" userId="b75f6f4236b527a2" providerId="Windows Live" clId="Web-{D1E453FB-B016-4189-A3E0-93116A872A99}" dt="2023-04-23T03:38:06.886" v="17"/>
          <pc:sldLayoutMkLst>
            <pc:docMk/>
            <pc:sldMasterMk cId="2460954070" sldId="2147483660"/>
            <pc:sldLayoutMk cId="3479445657" sldId="2147483671"/>
          </pc:sldLayoutMkLst>
        </pc:sldLayoutChg>
      </pc:sldMasterChg>
      <pc:sldMasterChg chg="add del replId addSldLayout delSldLayout">
        <pc:chgData name="Ashok Basnet" userId="b75f6f4236b527a2" providerId="Windows Live" clId="Web-{D1E453FB-B016-4189-A3E0-93116A872A99}" dt="2023-04-23T03:38:04.026" v="11"/>
        <pc:sldMasterMkLst>
          <pc:docMk/>
          <pc:sldMasterMk cId="3482324441" sldId="2147483672"/>
        </pc:sldMasterMkLst>
        <pc:sldLayoutChg chg="add del">
          <pc:chgData name="Ashok Basnet" userId="b75f6f4236b527a2" providerId="Windows Live" clId="Web-{D1E453FB-B016-4189-A3E0-93116A872A99}" dt="2023-04-23T03:38:04.026" v="11"/>
          <pc:sldLayoutMkLst>
            <pc:docMk/>
            <pc:sldMasterMk cId="3482324441" sldId="2147483672"/>
            <pc:sldLayoutMk cId="997031633" sldId="2147483673"/>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2169607192" sldId="2147483674"/>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3830529009" sldId="2147483675"/>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2349467459" sldId="2147483676"/>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1096880769" sldId="2147483677"/>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2371507422" sldId="2147483678"/>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1720997722" sldId="2147483679"/>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2308149561" sldId="2147483680"/>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3141185831" sldId="2147483681"/>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4023887740" sldId="2147483682"/>
          </pc:sldLayoutMkLst>
        </pc:sldLayoutChg>
        <pc:sldLayoutChg chg="add del replId">
          <pc:chgData name="Ashok Basnet" userId="b75f6f4236b527a2" providerId="Windows Live" clId="Web-{D1E453FB-B016-4189-A3E0-93116A872A99}" dt="2023-04-23T03:38:04.026" v="11"/>
          <pc:sldLayoutMkLst>
            <pc:docMk/>
            <pc:sldMasterMk cId="3482324441" sldId="2147483672"/>
            <pc:sldLayoutMk cId="1568145181" sldId="2147483683"/>
          </pc:sldLayoutMkLst>
        </pc:sldLayoutChg>
      </pc:sldMasterChg>
      <pc:sldMasterChg chg="add del addSldLayout delSldLayout">
        <pc:chgData name="Ashok Basnet" userId="b75f6f4236b527a2" providerId="Windows Live" clId="Web-{D1E453FB-B016-4189-A3E0-93116A872A99}" dt="2023-04-23T03:38:06.886" v="17"/>
        <pc:sldMasterMkLst>
          <pc:docMk/>
          <pc:sldMasterMk cId="2042822931" sldId="2147483685"/>
        </pc:sldMasterMkLst>
        <pc:sldLayoutChg chg="add del">
          <pc:chgData name="Ashok Basnet" userId="b75f6f4236b527a2" providerId="Windows Live" clId="Web-{D1E453FB-B016-4189-A3E0-93116A872A99}" dt="2023-04-23T03:38:06.886" v="17"/>
          <pc:sldLayoutMkLst>
            <pc:docMk/>
            <pc:sldMasterMk cId="2042822931" sldId="2147483685"/>
            <pc:sldLayoutMk cId="205562007" sldId="2147483674"/>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217888336" sldId="2147483675"/>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3171855862" sldId="2147483676"/>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860672836" sldId="2147483677"/>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3763686715" sldId="2147483678"/>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3073232013" sldId="2147483679"/>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4242023031" sldId="2147483680"/>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3928997655" sldId="2147483681"/>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4195871876" sldId="2147483682"/>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3335493394" sldId="2147483683"/>
          </pc:sldLayoutMkLst>
        </pc:sldLayoutChg>
        <pc:sldLayoutChg chg="add del">
          <pc:chgData name="Ashok Basnet" userId="b75f6f4236b527a2" providerId="Windows Live" clId="Web-{D1E453FB-B016-4189-A3E0-93116A872A99}" dt="2023-04-23T03:38:06.886" v="17"/>
          <pc:sldLayoutMkLst>
            <pc:docMk/>
            <pc:sldMasterMk cId="2042822931" sldId="2147483685"/>
            <pc:sldLayoutMk cId="3800752047" sldId="2147483684"/>
          </pc:sldLayoutMkLst>
        </pc:sldLayoutChg>
      </pc:sldMasterChg>
    </pc:docChg>
  </pc:docChgLst>
  <pc:docChgLst>
    <pc:chgData name="Ashok Basnet" userId="b75f6f4236b527a2" providerId="Windows Live" clId="Web-{7A7A837E-E316-4E9C-839A-BEDE8ED98202}"/>
    <pc:docChg chg="modSld">
      <pc:chgData name="Ashok Basnet" userId="b75f6f4236b527a2" providerId="Windows Live" clId="Web-{7A7A837E-E316-4E9C-839A-BEDE8ED98202}" dt="2023-05-06T16:21:10.538" v="4" actId="20577"/>
      <pc:docMkLst>
        <pc:docMk/>
      </pc:docMkLst>
      <pc:sldChg chg="modSp">
        <pc:chgData name="Ashok Basnet" userId="b75f6f4236b527a2" providerId="Windows Live" clId="Web-{7A7A837E-E316-4E9C-839A-BEDE8ED98202}" dt="2023-05-06T16:07:23.952" v="1" actId="20577"/>
        <pc:sldMkLst>
          <pc:docMk/>
          <pc:sldMk cId="1434329412" sldId="261"/>
        </pc:sldMkLst>
        <pc:spChg chg="mod">
          <ac:chgData name="Ashok Basnet" userId="b75f6f4236b527a2" providerId="Windows Live" clId="Web-{7A7A837E-E316-4E9C-839A-BEDE8ED98202}" dt="2023-05-06T16:07:23.952" v="1" actId="20577"/>
          <ac:spMkLst>
            <pc:docMk/>
            <pc:sldMk cId="1434329412" sldId="261"/>
            <ac:spMk id="3" creationId="{830B4720-32D2-0410-96B8-0A07F5550FCC}"/>
          </ac:spMkLst>
        </pc:spChg>
      </pc:sldChg>
      <pc:sldChg chg="modSp">
        <pc:chgData name="Ashok Basnet" userId="b75f6f4236b527a2" providerId="Windows Live" clId="Web-{7A7A837E-E316-4E9C-839A-BEDE8ED98202}" dt="2023-05-06T16:08:36.798" v="2" actId="20577"/>
        <pc:sldMkLst>
          <pc:docMk/>
          <pc:sldMk cId="2271566318" sldId="262"/>
        </pc:sldMkLst>
        <pc:spChg chg="mod">
          <ac:chgData name="Ashok Basnet" userId="b75f6f4236b527a2" providerId="Windows Live" clId="Web-{7A7A837E-E316-4E9C-839A-BEDE8ED98202}" dt="2023-05-06T16:08:36.798" v="2" actId="20577"/>
          <ac:spMkLst>
            <pc:docMk/>
            <pc:sldMk cId="2271566318" sldId="262"/>
            <ac:spMk id="3" creationId="{830B4720-32D2-0410-96B8-0A07F5550FCC}"/>
          </ac:spMkLst>
        </pc:spChg>
      </pc:sldChg>
      <pc:sldChg chg="modSp">
        <pc:chgData name="Ashok Basnet" userId="b75f6f4236b527a2" providerId="Windows Live" clId="Web-{7A7A837E-E316-4E9C-839A-BEDE8ED98202}" dt="2023-05-06T16:21:10.538" v="4" actId="20577"/>
        <pc:sldMkLst>
          <pc:docMk/>
          <pc:sldMk cId="315623856" sldId="263"/>
        </pc:sldMkLst>
        <pc:spChg chg="mod">
          <ac:chgData name="Ashok Basnet" userId="b75f6f4236b527a2" providerId="Windows Live" clId="Web-{7A7A837E-E316-4E9C-839A-BEDE8ED98202}" dt="2023-05-06T16:21:10.538" v="4" actId="20577"/>
          <ac:spMkLst>
            <pc:docMk/>
            <pc:sldMk cId="315623856" sldId="263"/>
            <ac:spMk id="3" creationId="{8902C5EA-C7C5-1CB2-9D61-53315F924198}"/>
          </ac:spMkLst>
        </pc:spChg>
      </pc:sldChg>
    </pc:docChg>
  </pc:docChgLst>
  <pc:docChgLst>
    <pc:chgData name="Ashok Basnet" userId="b75f6f4236b527a2" providerId="Windows Live" clId="Web-{8ED8DA4C-0CA5-4D40-A951-A55410C96B5E}"/>
    <pc:docChg chg="modSld">
      <pc:chgData name="Ashok Basnet" userId="b75f6f4236b527a2" providerId="Windows Live" clId="Web-{8ED8DA4C-0CA5-4D40-A951-A55410C96B5E}" dt="2023-12-12T03:47:52.521" v="11" actId="20577"/>
      <pc:docMkLst>
        <pc:docMk/>
      </pc:docMkLst>
      <pc:sldChg chg="modSp">
        <pc:chgData name="Ashok Basnet" userId="b75f6f4236b527a2" providerId="Windows Live" clId="Web-{8ED8DA4C-0CA5-4D40-A951-A55410C96B5E}" dt="2023-12-12T03:47:52.521" v="11" actId="20577"/>
        <pc:sldMkLst>
          <pc:docMk/>
          <pc:sldMk cId="4241006941" sldId="260"/>
        </pc:sldMkLst>
        <pc:spChg chg="mod">
          <ac:chgData name="Ashok Basnet" userId="b75f6f4236b527a2" providerId="Windows Live" clId="Web-{8ED8DA4C-0CA5-4D40-A951-A55410C96B5E}" dt="2023-12-12T03:47:52.521" v="11" actId="20577"/>
          <ac:spMkLst>
            <pc:docMk/>
            <pc:sldMk cId="4241006941" sldId="260"/>
            <ac:spMk id="3" creationId="{C2EA00CB-C8D9-BC8E-3661-06738A8941C7}"/>
          </ac:spMkLst>
        </pc:spChg>
      </pc:sldChg>
      <pc:sldChg chg="modSp">
        <pc:chgData name="Ashok Basnet" userId="b75f6f4236b527a2" providerId="Windows Live" clId="Web-{8ED8DA4C-0CA5-4D40-A951-A55410C96B5E}" dt="2023-12-12T03:35:58.253" v="2" actId="20577"/>
        <pc:sldMkLst>
          <pc:docMk/>
          <pc:sldMk cId="1687489993" sldId="301"/>
        </pc:sldMkLst>
        <pc:spChg chg="mod">
          <ac:chgData name="Ashok Basnet" userId="b75f6f4236b527a2" providerId="Windows Live" clId="Web-{8ED8DA4C-0CA5-4D40-A951-A55410C96B5E}" dt="2023-12-12T03:35:58.253" v="2" actId="20577"/>
          <ac:spMkLst>
            <pc:docMk/>
            <pc:sldMk cId="1687489993" sldId="301"/>
            <ac:spMk id="3" creationId="{5128B7CC-2989-E0F1-AB68-2DC7AF0C430F}"/>
          </ac:spMkLst>
        </pc:spChg>
      </pc:sldChg>
      <pc:sldChg chg="modSp">
        <pc:chgData name="Ashok Basnet" userId="b75f6f4236b527a2" providerId="Windows Live" clId="Web-{8ED8DA4C-0CA5-4D40-A951-A55410C96B5E}" dt="2023-12-12T03:36:17.691" v="4" actId="20577"/>
        <pc:sldMkLst>
          <pc:docMk/>
          <pc:sldMk cId="670293669" sldId="302"/>
        </pc:sldMkLst>
        <pc:spChg chg="mod">
          <ac:chgData name="Ashok Basnet" userId="b75f6f4236b527a2" providerId="Windows Live" clId="Web-{8ED8DA4C-0CA5-4D40-A951-A55410C96B5E}" dt="2023-12-12T03:36:17.691" v="4" actId="20577"/>
          <ac:spMkLst>
            <pc:docMk/>
            <pc:sldMk cId="670293669" sldId="302"/>
            <ac:spMk id="3" creationId="{5128B7CC-2989-E0F1-AB68-2DC7AF0C430F}"/>
          </ac:spMkLst>
        </pc:spChg>
      </pc:sldChg>
      <pc:sldChg chg="modSp">
        <pc:chgData name="Ashok Basnet" userId="b75f6f4236b527a2" providerId="Windows Live" clId="Web-{8ED8DA4C-0CA5-4D40-A951-A55410C96B5E}" dt="2023-12-12T03:37:28.927" v="9" actId="20577"/>
        <pc:sldMkLst>
          <pc:docMk/>
          <pc:sldMk cId="2449965667" sldId="303"/>
        </pc:sldMkLst>
        <pc:spChg chg="mod">
          <ac:chgData name="Ashok Basnet" userId="b75f6f4236b527a2" providerId="Windows Live" clId="Web-{8ED8DA4C-0CA5-4D40-A951-A55410C96B5E}" dt="2023-12-12T03:37:28.927" v="9" actId="20577"/>
          <ac:spMkLst>
            <pc:docMk/>
            <pc:sldMk cId="2449965667" sldId="303"/>
            <ac:spMk id="3" creationId="{5128B7CC-2989-E0F1-AB68-2DC7AF0C430F}"/>
          </ac:spMkLst>
        </pc:spChg>
      </pc:sldChg>
    </pc:docChg>
  </pc:docChgLst>
  <pc:docChgLst>
    <pc:chgData name="Ashok Basnet" userId="b75f6f4236b527a2" providerId="Windows Live" clId="Web-{5EED00F0-D909-4E2D-819E-55DDE7EA7CC8}"/>
    <pc:docChg chg="addSld delSld modSld sldOrd">
      <pc:chgData name="Ashok Basnet" userId="b75f6f4236b527a2" providerId="Windows Live" clId="Web-{5EED00F0-D909-4E2D-819E-55DDE7EA7CC8}" dt="2023-05-01T07:18:19.088" v="328"/>
      <pc:docMkLst>
        <pc:docMk/>
      </pc:docMkLst>
      <pc:sldChg chg="addSp delSp modSp new mod setBg setClrOvrMap">
        <pc:chgData name="Ashok Basnet" userId="b75f6f4236b527a2" providerId="Windows Live" clId="Web-{5EED00F0-D909-4E2D-819E-55DDE7EA7CC8}" dt="2023-05-01T07:01:23.398" v="271" actId="14100"/>
        <pc:sldMkLst>
          <pc:docMk/>
          <pc:sldMk cId="114490863" sldId="258"/>
        </pc:sldMkLst>
        <pc:spChg chg="mod">
          <ac:chgData name="Ashok Basnet" userId="b75f6f4236b527a2" providerId="Windows Live" clId="Web-{5EED00F0-D909-4E2D-819E-55DDE7EA7CC8}" dt="2023-05-01T07:00:59.022" v="268"/>
          <ac:spMkLst>
            <pc:docMk/>
            <pc:sldMk cId="114490863" sldId="258"/>
            <ac:spMk id="2" creationId="{E0D08751-7DB6-9F59-252A-DA80EAFEBA61}"/>
          </ac:spMkLst>
        </pc:spChg>
        <pc:spChg chg="add del mod">
          <ac:chgData name="Ashok Basnet" userId="b75f6f4236b527a2" providerId="Windows Live" clId="Web-{5EED00F0-D909-4E2D-819E-55DDE7EA7CC8}" dt="2023-05-01T07:01:23.398" v="271" actId="14100"/>
          <ac:spMkLst>
            <pc:docMk/>
            <pc:sldMk cId="114490863" sldId="258"/>
            <ac:spMk id="3" creationId="{407355FC-7FE7-DFE9-444A-B7EAE0113F70}"/>
          </ac:spMkLst>
        </pc:spChg>
        <pc:spChg chg="add del">
          <ac:chgData name="Ashok Basnet" userId="b75f6f4236b527a2" providerId="Windows Live" clId="Web-{5EED00F0-D909-4E2D-819E-55DDE7EA7CC8}" dt="2023-05-01T07:00:59.007" v="267"/>
          <ac:spMkLst>
            <pc:docMk/>
            <pc:sldMk cId="114490863" sldId="258"/>
            <ac:spMk id="6" creationId="{9228552E-C8B1-4A80-8448-0787CE0FC704}"/>
          </ac:spMkLst>
        </pc:spChg>
        <pc:spChg chg="add">
          <ac:chgData name="Ashok Basnet" userId="b75f6f4236b527a2" providerId="Windows Live" clId="Web-{5EED00F0-D909-4E2D-819E-55DDE7EA7CC8}" dt="2023-05-01T07:00:59.022" v="268"/>
          <ac:spMkLst>
            <pc:docMk/>
            <pc:sldMk cId="114490863" sldId="258"/>
            <ac:spMk id="8" creationId="{70DFC902-7D23-471A-B557-B6B6917D7A0D}"/>
          </ac:spMkLst>
        </pc:spChg>
        <pc:spChg chg="add del">
          <ac:chgData name="Ashok Basnet" userId="b75f6f4236b527a2" providerId="Windows Live" clId="Web-{5EED00F0-D909-4E2D-819E-55DDE7EA7CC8}" dt="2023-05-01T06:13:34.947" v="16"/>
          <ac:spMkLst>
            <pc:docMk/>
            <pc:sldMk cId="114490863" sldId="258"/>
            <ac:spMk id="9" creationId="{53B021B3-DE93-4AB7-8A18-CF5F1CED88B8}"/>
          </ac:spMkLst>
        </pc:spChg>
        <pc:spChg chg="add">
          <ac:chgData name="Ashok Basnet" userId="b75f6f4236b527a2" providerId="Windows Live" clId="Web-{5EED00F0-D909-4E2D-819E-55DDE7EA7CC8}" dt="2023-05-01T07:00:59.022" v="268"/>
          <ac:spMkLst>
            <pc:docMk/>
            <pc:sldMk cId="114490863" sldId="258"/>
            <ac:spMk id="10" creationId="{A55D5633-D557-4DCA-982C-FF36EB7A1C00}"/>
          </ac:spMkLst>
        </pc:spChg>
        <pc:spChg chg="add del">
          <ac:chgData name="Ashok Basnet" userId="b75f6f4236b527a2" providerId="Windows Live" clId="Web-{5EED00F0-D909-4E2D-819E-55DDE7EA7CC8}" dt="2023-05-01T06:13:34.947" v="16"/>
          <ac:spMkLst>
            <pc:docMk/>
            <pc:sldMk cId="114490863" sldId="258"/>
            <ac:spMk id="11" creationId="{52D502E5-F6B4-4D58-B4AE-FC466FF15EE8}"/>
          </ac:spMkLst>
        </pc:spChg>
        <pc:spChg chg="add">
          <ac:chgData name="Ashok Basnet" userId="b75f6f4236b527a2" providerId="Windows Live" clId="Web-{5EED00F0-D909-4E2D-819E-55DDE7EA7CC8}" dt="2023-05-01T07:00:59.022" v="268"/>
          <ac:spMkLst>
            <pc:docMk/>
            <pc:sldMk cId="114490863" sldId="258"/>
            <ac:spMk id="12" creationId="{450D3AD2-FA80-415F-A9CE-54D884561CD7}"/>
          </ac:spMkLst>
        </pc:spChg>
        <pc:spChg chg="add del">
          <ac:chgData name="Ashok Basnet" userId="b75f6f4236b527a2" providerId="Windows Live" clId="Web-{5EED00F0-D909-4E2D-819E-55DDE7EA7CC8}" dt="2023-05-01T06:13:34.947" v="16"/>
          <ac:spMkLst>
            <pc:docMk/>
            <pc:sldMk cId="114490863" sldId="258"/>
            <ac:spMk id="13" creationId="{9DECDBF4-02B6-4BB4-B65B-B8107AD6A9E8}"/>
          </ac:spMkLst>
        </pc:spChg>
        <pc:spChg chg="add del">
          <ac:chgData name="Ashok Basnet" userId="b75f6f4236b527a2" providerId="Windows Live" clId="Web-{5EED00F0-D909-4E2D-819E-55DDE7EA7CC8}" dt="2023-05-01T06:13:47.103" v="18"/>
          <ac:spMkLst>
            <pc:docMk/>
            <pc:sldMk cId="114490863" sldId="258"/>
            <ac:spMk id="15" creationId="{AFF8D2E5-2C4E-47B1-930B-6C82B7C31331}"/>
          </ac:spMkLst>
        </pc:spChg>
        <pc:spChg chg="add del">
          <ac:chgData name="Ashok Basnet" userId="b75f6f4236b527a2" providerId="Windows Live" clId="Web-{5EED00F0-D909-4E2D-819E-55DDE7EA7CC8}" dt="2023-05-01T06:13:47.103" v="18"/>
          <ac:spMkLst>
            <pc:docMk/>
            <pc:sldMk cId="114490863" sldId="258"/>
            <ac:spMk id="16" creationId="{801E4ADA-0EA9-4930-846E-3C11E8BED6DD}"/>
          </ac:spMkLst>
        </pc:spChg>
        <pc:spChg chg="add del">
          <ac:chgData name="Ashok Basnet" userId="b75f6f4236b527a2" providerId="Windows Live" clId="Web-{5EED00F0-D909-4E2D-819E-55DDE7EA7CC8}" dt="2023-05-01T06:13:47.103" v="18"/>
          <ac:spMkLst>
            <pc:docMk/>
            <pc:sldMk cId="114490863" sldId="258"/>
            <ac:spMk id="17" creationId="{FB92FFCE-0C90-454E-AA25-D4EE9A6C39C5}"/>
          </ac:spMkLst>
        </pc:spChg>
        <pc:graphicFrameChg chg="add del">
          <ac:chgData name="Ashok Basnet" userId="b75f6f4236b527a2" providerId="Windows Live" clId="Web-{5EED00F0-D909-4E2D-819E-55DDE7EA7CC8}" dt="2023-05-01T06:13:34.947" v="16"/>
          <ac:graphicFrameMkLst>
            <pc:docMk/>
            <pc:sldMk cId="114490863" sldId="258"/>
            <ac:graphicFrameMk id="5" creationId="{D6C8F50F-87D5-DFF6-6DB7-FE20659DF0B3}"/>
          </ac:graphicFrameMkLst>
        </pc:graphicFrameChg>
        <pc:graphicFrameChg chg="add del">
          <ac:chgData name="Ashok Basnet" userId="b75f6f4236b527a2" providerId="Windows Live" clId="Web-{5EED00F0-D909-4E2D-819E-55DDE7EA7CC8}" dt="2023-05-01T06:13:47.103" v="18"/>
          <ac:graphicFrameMkLst>
            <pc:docMk/>
            <pc:sldMk cId="114490863" sldId="258"/>
            <ac:graphicFrameMk id="18" creationId="{2967CADD-DF14-2247-41C9-11DC9036F666}"/>
          </ac:graphicFrameMkLst>
        </pc:graphicFrameChg>
        <pc:picChg chg="add del">
          <ac:chgData name="Ashok Basnet" userId="b75f6f4236b527a2" providerId="Windows Live" clId="Web-{5EED00F0-D909-4E2D-819E-55DDE7EA7CC8}" dt="2023-05-01T07:00:59.007" v="267"/>
          <ac:picMkLst>
            <pc:docMk/>
            <pc:sldMk cId="114490863" sldId="258"/>
            <ac:picMk id="7" creationId="{3A137320-C837-DA7B-5AA5-7D0CB3FE75A6}"/>
          </ac:picMkLst>
        </pc:picChg>
      </pc:sldChg>
      <pc:sldChg chg="addSp modSp new mod setBg">
        <pc:chgData name="Ashok Basnet" userId="b75f6f4236b527a2" providerId="Windows Live" clId="Web-{5EED00F0-D909-4E2D-819E-55DDE7EA7CC8}" dt="2023-05-01T07:03:10.527" v="277" actId="14100"/>
        <pc:sldMkLst>
          <pc:docMk/>
          <pc:sldMk cId="748296698" sldId="259"/>
        </pc:sldMkLst>
        <pc:spChg chg="mod">
          <ac:chgData name="Ashok Basnet" userId="b75f6f4236b527a2" providerId="Windows Live" clId="Web-{5EED00F0-D909-4E2D-819E-55DDE7EA7CC8}" dt="2023-05-01T07:02:38.760" v="272"/>
          <ac:spMkLst>
            <pc:docMk/>
            <pc:sldMk cId="748296698" sldId="259"/>
            <ac:spMk id="2" creationId="{E1B96076-3BA0-391C-8DDA-8A4C8B594B9C}"/>
          </ac:spMkLst>
        </pc:spChg>
        <pc:spChg chg="mod">
          <ac:chgData name="Ashok Basnet" userId="b75f6f4236b527a2" providerId="Windows Live" clId="Web-{5EED00F0-D909-4E2D-819E-55DDE7EA7CC8}" dt="2023-05-01T07:03:10.527" v="277" actId="14100"/>
          <ac:spMkLst>
            <pc:docMk/>
            <pc:sldMk cId="748296698" sldId="259"/>
            <ac:spMk id="3" creationId="{C2EA00CB-C8D9-BC8E-3661-06738A8941C7}"/>
          </ac:spMkLst>
        </pc:spChg>
        <pc:spChg chg="add">
          <ac:chgData name="Ashok Basnet" userId="b75f6f4236b527a2" providerId="Windows Live" clId="Web-{5EED00F0-D909-4E2D-819E-55DDE7EA7CC8}" dt="2023-05-01T07:02:38.760" v="272"/>
          <ac:spMkLst>
            <pc:docMk/>
            <pc:sldMk cId="748296698" sldId="259"/>
            <ac:spMk id="8" creationId="{70DFC902-7D23-471A-B557-B6B6917D7A0D}"/>
          </ac:spMkLst>
        </pc:spChg>
        <pc:spChg chg="add">
          <ac:chgData name="Ashok Basnet" userId="b75f6f4236b527a2" providerId="Windows Live" clId="Web-{5EED00F0-D909-4E2D-819E-55DDE7EA7CC8}" dt="2023-05-01T07:02:38.760" v="272"/>
          <ac:spMkLst>
            <pc:docMk/>
            <pc:sldMk cId="748296698" sldId="259"/>
            <ac:spMk id="10" creationId="{A55D5633-D557-4DCA-982C-FF36EB7A1C00}"/>
          </ac:spMkLst>
        </pc:spChg>
        <pc:spChg chg="add">
          <ac:chgData name="Ashok Basnet" userId="b75f6f4236b527a2" providerId="Windows Live" clId="Web-{5EED00F0-D909-4E2D-819E-55DDE7EA7CC8}" dt="2023-05-01T07:02:38.760" v="272"/>
          <ac:spMkLst>
            <pc:docMk/>
            <pc:sldMk cId="748296698" sldId="259"/>
            <ac:spMk id="12" creationId="{450D3AD2-FA80-415F-A9CE-54D884561CD7}"/>
          </ac:spMkLst>
        </pc:spChg>
      </pc:sldChg>
      <pc:sldChg chg="addSp modSp add mod replId setBg">
        <pc:chgData name="Ashok Basnet" userId="b75f6f4236b527a2" providerId="Windows Live" clId="Web-{5EED00F0-D909-4E2D-819E-55DDE7EA7CC8}" dt="2023-05-01T07:03:41.950" v="279" actId="14100"/>
        <pc:sldMkLst>
          <pc:docMk/>
          <pc:sldMk cId="4241006941" sldId="260"/>
        </pc:sldMkLst>
        <pc:spChg chg="mod">
          <ac:chgData name="Ashok Basnet" userId="b75f6f4236b527a2" providerId="Windows Live" clId="Web-{5EED00F0-D909-4E2D-819E-55DDE7EA7CC8}" dt="2023-05-01T07:03:35.699" v="278"/>
          <ac:spMkLst>
            <pc:docMk/>
            <pc:sldMk cId="4241006941" sldId="260"/>
            <ac:spMk id="2" creationId="{E1B96076-3BA0-391C-8DDA-8A4C8B594B9C}"/>
          </ac:spMkLst>
        </pc:spChg>
        <pc:spChg chg="mod">
          <ac:chgData name="Ashok Basnet" userId="b75f6f4236b527a2" providerId="Windows Live" clId="Web-{5EED00F0-D909-4E2D-819E-55DDE7EA7CC8}" dt="2023-05-01T07:03:41.950" v="279" actId="14100"/>
          <ac:spMkLst>
            <pc:docMk/>
            <pc:sldMk cId="4241006941" sldId="260"/>
            <ac:spMk id="3" creationId="{C2EA00CB-C8D9-BC8E-3661-06738A8941C7}"/>
          </ac:spMkLst>
        </pc:spChg>
        <pc:spChg chg="add">
          <ac:chgData name="Ashok Basnet" userId="b75f6f4236b527a2" providerId="Windows Live" clId="Web-{5EED00F0-D909-4E2D-819E-55DDE7EA7CC8}" dt="2023-05-01T07:03:35.699" v="278"/>
          <ac:spMkLst>
            <pc:docMk/>
            <pc:sldMk cId="4241006941" sldId="260"/>
            <ac:spMk id="8" creationId="{70DFC902-7D23-471A-B557-B6B6917D7A0D}"/>
          </ac:spMkLst>
        </pc:spChg>
        <pc:spChg chg="add">
          <ac:chgData name="Ashok Basnet" userId="b75f6f4236b527a2" providerId="Windows Live" clId="Web-{5EED00F0-D909-4E2D-819E-55DDE7EA7CC8}" dt="2023-05-01T07:03:35.699" v="278"/>
          <ac:spMkLst>
            <pc:docMk/>
            <pc:sldMk cId="4241006941" sldId="260"/>
            <ac:spMk id="10" creationId="{A55D5633-D557-4DCA-982C-FF36EB7A1C00}"/>
          </ac:spMkLst>
        </pc:spChg>
        <pc:spChg chg="add">
          <ac:chgData name="Ashok Basnet" userId="b75f6f4236b527a2" providerId="Windows Live" clId="Web-{5EED00F0-D909-4E2D-819E-55DDE7EA7CC8}" dt="2023-05-01T07:03:35.699" v="278"/>
          <ac:spMkLst>
            <pc:docMk/>
            <pc:sldMk cId="4241006941" sldId="260"/>
            <ac:spMk id="12" creationId="{450D3AD2-FA80-415F-A9CE-54D884561CD7}"/>
          </ac:spMkLst>
        </pc:spChg>
      </pc:sldChg>
      <pc:sldChg chg="addSp modSp new mod setBg">
        <pc:chgData name="Ashok Basnet" userId="b75f6f4236b527a2" providerId="Windows Live" clId="Web-{5EED00F0-D909-4E2D-819E-55DDE7EA7CC8}" dt="2023-05-01T07:12:25.810" v="317" actId="20577"/>
        <pc:sldMkLst>
          <pc:docMk/>
          <pc:sldMk cId="1434329412" sldId="261"/>
        </pc:sldMkLst>
        <pc:spChg chg="mod">
          <ac:chgData name="Ashok Basnet" userId="b75f6f4236b527a2" providerId="Windows Live" clId="Web-{5EED00F0-D909-4E2D-819E-55DDE7EA7CC8}" dt="2023-05-01T07:11:32.402" v="314"/>
          <ac:spMkLst>
            <pc:docMk/>
            <pc:sldMk cId="1434329412" sldId="261"/>
            <ac:spMk id="2" creationId="{4287C9BE-448F-68C3-12D7-8E6A6F68F1E1}"/>
          </ac:spMkLst>
        </pc:spChg>
        <pc:spChg chg="mod">
          <ac:chgData name="Ashok Basnet" userId="b75f6f4236b527a2" providerId="Windows Live" clId="Web-{5EED00F0-D909-4E2D-819E-55DDE7EA7CC8}" dt="2023-05-01T07:12:25.810" v="317" actId="20577"/>
          <ac:spMkLst>
            <pc:docMk/>
            <pc:sldMk cId="1434329412" sldId="261"/>
            <ac:spMk id="3" creationId="{830B4720-32D2-0410-96B8-0A07F5550FCC}"/>
          </ac:spMkLst>
        </pc:spChg>
        <pc:spChg chg="add">
          <ac:chgData name="Ashok Basnet" userId="b75f6f4236b527a2" providerId="Windows Live" clId="Web-{5EED00F0-D909-4E2D-819E-55DDE7EA7CC8}" dt="2023-05-01T07:11:32.402" v="314"/>
          <ac:spMkLst>
            <pc:docMk/>
            <pc:sldMk cId="1434329412" sldId="261"/>
            <ac:spMk id="9" creationId="{B50AB553-2A96-4A92-96F2-93548E096954}"/>
          </ac:spMkLst>
        </pc:spChg>
        <pc:picChg chg="add">
          <ac:chgData name="Ashok Basnet" userId="b75f6f4236b527a2" providerId="Windows Live" clId="Web-{5EED00F0-D909-4E2D-819E-55DDE7EA7CC8}" dt="2023-05-01T07:11:32.402" v="314"/>
          <ac:picMkLst>
            <pc:docMk/>
            <pc:sldMk cId="1434329412" sldId="261"/>
            <ac:picMk id="5" creationId="{D623D9C2-46F6-8ED6-0F10-97CCB13E4060}"/>
          </ac:picMkLst>
        </pc:picChg>
      </pc:sldChg>
      <pc:sldChg chg="addSp modSp add mod replId setBg">
        <pc:chgData name="Ashok Basnet" userId="b75f6f4236b527a2" providerId="Windows Live" clId="Web-{5EED00F0-D909-4E2D-819E-55DDE7EA7CC8}" dt="2023-05-01T07:17:37.649" v="325" actId="20577"/>
        <pc:sldMkLst>
          <pc:docMk/>
          <pc:sldMk cId="2271566318" sldId="262"/>
        </pc:sldMkLst>
        <pc:spChg chg="mod">
          <ac:chgData name="Ashok Basnet" userId="b75f6f4236b527a2" providerId="Windows Live" clId="Web-{5EED00F0-D909-4E2D-819E-55DDE7EA7CC8}" dt="2023-05-01T07:12:36.498" v="318"/>
          <ac:spMkLst>
            <pc:docMk/>
            <pc:sldMk cId="2271566318" sldId="262"/>
            <ac:spMk id="2" creationId="{4287C9BE-448F-68C3-12D7-8E6A6F68F1E1}"/>
          </ac:spMkLst>
        </pc:spChg>
        <pc:spChg chg="mod">
          <ac:chgData name="Ashok Basnet" userId="b75f6f4236b527a2" providerId="Windows Live" clId="Web-{5EED00F0-D909-4E2D-819E-55DDE7EA7CC8}" dt="2023-05-01T07:17:37.649" v="325" actId="20577"/>
          <ac:spMkLst>
            <pc:docMk/>
            <pc:sldMk cId="2271566318" sldId="262"/>
            <ac:spMk id="3" creationId="{830B4720-32D2-0410-96B8-0A07F5550FCC}"/>
          </ac:spMkLst>
        </pc:spChg>
        <pc:spChg chg="add">
          <ac:chgData name="Ashok Basnet" userId="b75f6f4236b527a2" providerId="Windows Live" clId="Web-{5EED00F0-D909-4E2D-819E-55DDE7EA7CC8}" dt="2023-05-01T07:12:36.498" v="318"/>
          <ac:spMkLst>
            <pc:docMk/>
            <pc:sldMk cId="2271566318" sldId="262"/>
            <ac:spMk id="9" creationId="{B50AB553-2A96-4A92-96F2-93548E096954}"/>
          </ac:spMkLst>
        </pc:spChg>
        <pc:picChg chg="add">
          <ac:chgData name="Ashok Basnet" userId="b75f6f4236b527a2" providerId="Windows Live" clId="Web-{5EED00F0-D909-4E2D-819E-55DDE7EA7CC8}" dt="2023-05-01T07:12:36.498" v="318"/>
          <ac:picMkLst>
            <pc:docMk/>
            <pc:sldMk cId="2271566318" sldId="262"/>
            <ac:picMk id="5" creationId="{4701E38C-9E04-89F8-6046-E3D7CFD20403}"/>
          </ac:picMkLst>
        </pc:picChg>
      </pc:sldChg>
      <pc:sldChg chg="new">
        <pc:chgData name="Ashok Basnet" userId="b75f6f4236b527a2" providerId="Windows Live" clId="Web-{5EED00F0-D909-4E2D-819E-55DDE7EA7CC8}" dt="2023-05-01T06:28:23.507" v="99"/>
        <pc:sldMkLst>
          <pc:docMk/>
          <pc:sldMk cId="315623856" sldId="263"/>
        </pc:sldMkLst>
      </pc:sldChg>
      <pc:sldChg chg="addSp modSp add mod replId setBg">
        <pc:chgData name="Ashok Basnet" userId="b75f6f4236b527a2" providerId="Windows Live" clId="Web-{5EED00F0-D909-4E2D-819E-55DDE7EA7CC8}" dt="2023-05-01T07:13:31.719" v="320"/>
        <pc:sldMkLst>
          <pc:docMk/>
          <pc:sldMk cId="4130370296" sldId="264"/>
        </pc:sldMkLst>
        <pc:spChg chg="mod">
          <ac:chgData name="Ashok Basnet" userId="b75f6f4236b527a2" providerId="Windows Live" clId="Web-{5EED00F0-D909-4E2D-819E-55DDE7EA7CC8}" dt="2023-05-01T07:13:31.719" v="320"/>
          <ac:spMkLst>
            <pc:docMk/>
            <pc:sldMk cId="4130370296" sldId="264"/>
            <ac:spMk id="2" creationId="{4287C9BE-448F-68C3-12D7-8E6A6F68F1E1}"/>
          </ac:spMkLst>
        </pc:spChg>
        <pc:spChg chg="mod">
          <ac:chgData name="Ashok Basnet" userId="b75f6f4236b527a2" providerId="Windows Live" clId="Web-{5EED00F0-D909-4E2D-819E-55DDE7EA7CC8}" dt="2023-05-01T07:13:31.719" v="320"/>
          <ac:spMkLst>
            <pc:docMk/>
            <pc:sldMk cId="4130370296" sldId="264"/>
            <ac:spMk id="3" creationId="{830B4720-32D2-0410-96B8-0A07F5550FCC}"/>
          </ac:spMkLst>
        </pc:spChg>
        <pc:spChg chg="add">
          <ac:chgData name="Ashok Basnet" userId="b75f6f4236b527a2" providerId="Windows Live" clId="Web-{5EED00F0-D909-4E2D-819E-55DDE7EA7CC8}" dt="2023-05-01T07:13:31.719" v="320"/>
          <ac:spMkLst>
            <pc:docMk/>
            <pc:sldMk cId="4130370296" sldId="264"/>
            <ac:spMk id="9" creationId="{257363FD-7E77-4145-9483-331A807ADF0E}"/>
          </ac:spMkLst>
        </pc:spChg>
        <pc:picChg chg="add">
          <ac:chgData name="Ashok Basnet" userId="b75f6f4236b527a2" providerId="Windows Live" clId="Web-{5EED00F0-D909-4E2D-819E-55DDE7EA7CC8}" dt="2023-05-01T07:13:31.719" v="320"/>
          <ac:picMkLst>
            <pc:docMk/>
            <pc:sldMk cId="4130370296" sldId="264"/>
            <ac:picMk id="5" creationId="{BEECE2C0-0115-B754-76C5-9C19A8E3003E}"/>
          </ac:picMkLst>
        </pc:picChg>
      </pc:sldChg>
      <pc:sldChg chg="addSp delSp modSp new mod setBg">
        <pc:chgData name="Ashok Basnet" userId="b75f6f4236b527a2" providerId="Windows Live" clId="Web-{5EED00F0-D909-4E2D-819E-55DDE7EA7CC8}" dt="2023-05-01T07:03:55.028" v="280"/>
        <pc:sldMkLst>
          <pc:docMk/>
          <pc:sldMk cId="2293491459" sldId="265"/>
        </pc:sldMkLst>
        <pc:spChg chg="mod">
          <ac:chgData name="Ashok Basnet" userId="b75f6f4236b527a2" providerId="Windows Live" clId="Web-{5EED00F0-D909-4E2D-819E-55DDE7EA7CC8}" dt="2023-05-01T07:03:55.028" v="280"/>
          <ac:spMkLst>
            <pc:docMk/>
            <pc:sldMk cId="2293491459" sldId="265"/>
            <ac:spMk id="2" creationId="{66F19C79-3D7F-5A54-19A8-98B4DCD09E21}"/>
          </ac:spMkLst>
        </pc:spChg>
        <pc:spChg chg="del mod">
          <ac:chgData name="Ashok Basnet" userId="b75f6f4236b527a2" providerId="Windows Live" clId="Web-{5EED00F0-D909-4E2D-819E-55DDE7EA7CC8}" dt="2023-05-01T07:03:55.028" v="280"/>
          <ac:spMkLst>
            <pc:docMk/>
            <pc:sldMk cId="2293491459" sldId="265"/>
            <ac:spMk id="3" creationId="{3EF180D1-2BF4-1F68-D52A-A6A2D71C7E3D}"/>
          </ac:spMkLst>
        </pc:spChg>
        <pc:spChg chg="add">
          <ac:chgData name="Ashok Basnet" userId="b75f6f4236b527a2" providerId="Windows Live" clId="Web-{5EED00F0-D909-4E2D-819E-55DDE7EA7CC8}" dt="2023-05-01T07:03:55.028" v="280"/>
          <ac:spMkLst>
            <pc:docMk/>
            <pc:sldMk cId="2293491459" sldId="265"/>
            <ac:spMk id="10" creationId="{B50AB553-2A96-4A92-96F2-93548E096954}"/>
          </ac:spMkLst>
        </pc:spChg>
        <pc:graphicFrameChg chg="add">
          <ac:chgData name="Ashok Basnet" userId="b75f6f4236b527a2" providerId="Windows Live" clId="Web-{5EED00F0-D909-4E2D-819E-55DDE7EA7CC8}" dt="2023-05-01T07:03:55.028" v="280"/>
          <ac:graphicFrameMkLst>
            <pc:docMk/>
            <pc:sldMk cId="2293491459" sldId="265"/>
            <ac:graphicFrameMk id="5" creationId="{9214FB9E-8E1A-0376-ECBE-EE4B1D37C012}"/>
          </ac:graphicFrameMkLst>
        </pc:graphicFrameChg>
        <pc:picChg chg="add">
          <ac:chgData name="Ashok Basnet" userId="b75f6f4236b527a2" providerId="Windows Live" clId="Web-{5EED00F0-D909-4E2D-819E-55DDE7EA7CC8}" dt="2023-05-01T07:03:55.028" v="280"/>
          <ac:picMkLst>
            <pc:docMk/>
            <pc:sldMk cId="2293491459" sldId="265"/>
            <ac:picMk id="6" creationId="{6D1B8B72-A441-6260-871C-39B301747407}"/>
          </ac:picMkLst>
        </pc:picChg>
      </pc:sldChg>
      <pc:sldChg chg="modSp new del">
        <pc:chgData name="Ashok Basnet" userId="b75f6f4236b527a2" providerId="Windows Live" clId="Web-{5EED00F0-D909-4E2D-819E-55DDE7EA7CC8}" dt="2023-05-01T06:43:54.911" v="154"/>
        <pc:sldMkLst>
          <pc:docMk/>
          <pc:sldMk cId="2696448367" sldId="266"/>
        </pc:sldMkLst>
        <pc:spChg chg="mod">
          <ac:chgData name="Ashok Basnet" userId="b75f6f4236b527a2" providerId="Windows Live" clId="Web-{5EED00F0-D909-4E2D-819E-55DDE7EA7CC8}" dt="2023-05-01T06:43:48.708" v="153" actId="20577"/>
          <ac:spMkLst>
            <pc:docMk/>
            <pc:sldMk cId="2696448367" sldId="266"/>
            <ac:spMk id="2" creationId="{21A07A0C-0206-6A48-7AF6-9D9B8598B0E4}"/>
          </ac:spMkLst>
        </pc:spChg>
      </pc:sldChg>
      <pc:sldChg chg="addSp delSp modSp new mod setBg">
        <pc:chgData name="Ashok Basnet" userId="b75f6f4236b527a2" providerId="Windows Live" clId="Web-{5EED00F0-D909-4E2D-819E-55DDE7EA7CC8}" dt="2023-05-01T07:07:26.519" v="290" actId="14100"/>
        <pc:sldMkLst>
          <pc:docMk/>
          <pc:sldMk cId="3741745448" sldId="267"/>
        </pc:sldMkLst>
        <pc:spChg chg="mod">
          <ac:chgData name="Ashok Basnet" userId="b75f6f4236b527a2" providerId="Windows Live" clId="Web-{5EED00F0-D909-4E2D-819E-55DDE7EA7CC8}" dt="2023-05-01T07:06:26.033" v="287"/>
          <ac:spMkLst>
            <pc:docMk/>
            <pc:sldMk cId="3741745448" sldId="267"/>
            <ac:spMk id="2" creationId="{85998193-A68E-C593-8C35-01D5C7D77614}"/>
          </ac:spMkLst>
        </pc:spChg>
        <pc:spChg chg="mod">
          <ac:chgData name="Ashok Basnet" userId="b75f6f4236b527a2" providerId="Windows Live" clId="Web-{5EED00F0-D909-4E2D-819E-55DDE7EA7CC8}" dt="2023-05-01T07:07:26.519" v="290" actId="14100"/>
          <ac:spMkLst>
            <pc:docMk/>
            <pc:sldMk cId="3741745448" sldId="267"/>
            <ac:spMk id="3" creationId="{291BEC11-E126-C8EC-B770-0D50B66A1506}"/>
          </ac:spMkLst>
        </pc:spChg>
        <pc:spChg chg="add">
          <ac:chgData name="Ashok Basnet" userId="b75f6f4236b527a2" providerId="Windows Live" clId="Web-{5EED00F0-D909-4E2D-819E-55DDE7EA7CC8}" dt="2023-05-01T07:06:26.033" v="287"/>
          <ac:spMkLst>
            <pc:docMk/>
            <pc:sldMk cId="3741745448" sldId="267"/>
            <ac:spMk id="8" creationId="{CBB2B1F0-0DD6-4744-9A46-7A344FB48E40}"/>
          </ac:spMkLst>
        </pc:spChg>
        <pc:spChg chg="add del">
          <ac:chgData name="Ashok Basnet" userId="b75f6f4236b527a2" providerId="Windows Live" clId="Web-{5EED00F0-D909-4E2D-819E-55DDE7EA7CC8}" dt="2023-05-01T07:06:26.017" v="286"/>
          <ac:spMkLst>
            <pc:docMk/>
            <pc:sldMk cId="3741745448" sldId="267"/>
            <ac:spMk id="9" creationId="{B50AB553-2A96-4A92-96F2-93548E096954}"/>
          </ac:spMkLst>
        </pc:spChg>
        <pc:spChg chg="add">
          <ac:chgData name="Ashok Basnet" userId="b75f6f4236b527a2" providerId="Windows Live" clId="Web-{5EED00F0-D909-4E2D-819E-55DDE7EA7CC8}" dt="2023-05-01T07:06:26.033" v="287"/>
          <ac:spMkLst>
            <pc:docMk/>
            <pc:sldMk cId="3741745448" sldId="267"/>
            <ac:spMk id="10" creationId="{52D502E5-F6B4-4D58-B4AE-FC466FF15EE8}"/>
          </ac:spMkLst>
        </pc:spChg>
        <pc:spChg chg="add">
          <ac:chgData name="Ashok Basnet" userId="b75f6f4236b527a2" providerId="Windows Live" clId="Web-{5EED00F0-D909-4E2D-819E-55DDE7EA7CC8}" dt="2023-05-01T07:06:26.033" v="287"/>
          <ac:spMkLst>
            <pc:docMk/>
            <pc:sldMk cId="3741745448" sldId="267"/>
            <ac:spMk id="12" creationId="{9DECDBF4-02B6-4BB4-B65B-B8107AD6A9E8}"/>
          </ac:spMkLst>
        </pc:spChg>
        <pc:picChg chg="add del">
          <ac:chgData name="Ashok Basnet" userId="b75f6f4236b527a2" providerId="Windows Live" clId="Web-{5EED00F0-D909-4E2D-819E-55DDE7EA7CC8}" dt="2023-05-01T07:06:26.017" v="286"/>
          <ac:picMkLst>
            <pc:docMk/>
            <pc:sldMk cId="3741745448" sldId="267"/>
            <ac:picMk id="5" creationId="{6DDF61E4-218B-7C2A-C34C-66E7343A58C3}"/>
          </ac:picMkLst>
        </pc:picChg>
      </pc:sldChg>
      <pc:sldChg chg="addSp modSp new mod setBg">
        <pc:chgData name="Ashok Basnet" userId="b75f6f4236b527a2" providerId="Windows Live" clId="Web-{5EED00F0-D909-4E2D-819E-55DDE7EA7CC8}" dt="2023-05-01T07:05:37.313" v="284"/>
        <pc:sldMkLst>
          <pc:docMk/>
          <pc:sldMk cId="2561884363" sldId="268"/>
        </pc:sldMkLst>
        <pc:spChg chg="mod">
          <ac:chgData name="Ashok Basnet" userId="b75f6f4236b527a2" providerId="Windows Live" clId="Web-{5EED00F0-D909-4E2D-819E-55DDE7EA7CC8}" dt="2023-05-01T07:05:37.313" v="284"/>
          <ac:spMkLst>
            <pc:docMk/>
            <pc:sldMk cId="2561884363" sldId="268"/>
            <ac:spMk id="2" creationId="{80C605B3-34EE-9787-9C5C-79F6C5636CE8}"/>
          </ac:spMkLst>
        </pc:spChg>
        <pc:spChg chg="mod">
          <ac:chgData name="Ashok Basnet" userId="b75f6f4236b527a2" providerId="Windows Live" clId="Web-{5EED00F0-D909-4E2D-819E-55DDE7EA7CC8}" dt="2023-05-01T07:05:37.313" v="284"/>
          <ac:spMkLst>
            <pc:docMk/>
            <pc:sldMk cId="2561884363" sldId="268"/>
            <ac:spMk id="3" creationId="{1A72F75D-F287-59D5-1E17-C96E8CE00ABD}"/>
          </ac:spMkLst>
        </pc:spChg>
        <pc:spChg chg="add">
          <ac:chgData name="Ashok Basnet" userId="b75f6f4236b527a2" providerId="Windows Live" clId="Web-{5EED00F0-D909-4E2D-819E-55DDE7EA7CC8}" dt="2023-05-01T07:05:37.313" v="284"/>
          <ac:spMkLst>
            <pc:docMk/>
            <pc:sldMk cId="2561884363" sldId="268"/>
            <ac:spMk id="8" creationId="{70DFC902-7D23-471A-B557-B6B6917D7A0D}"/>
          </ac:spMkLst>
        </pc:spChg>
        <pc:spChg chg="add">
          <ac:chgData name="Ashok Basnet" userId="b75f6f4236b527a2" providerId="Windows Live" clId="Web-{5EED00F0-D909-4E2D-819E-55DDE7EA7CC8}" dt="2023-05-01T07:05:37.313" v="284"/>
          <ac:spMkLst>
            <pc:docMk/>
            <pc:sldMk cId="2561884363" sldId="268"/>
            <ac:spMk id="10" creationId="{A55D5633-D557-4DCA-982C-FF36EB7A1C00}"/>
          </ac:spMkLst>
        </pc:spChg>
        <pc:spChg chg="add">
          <ac:chgData name="Ashok Basnet" userId="b75f6f4236b527a2" providerId="Windows Live" clId="Web-{5EED00F0-D909-4E2D-819E-55DDE7EA7CC8}" dt="2023-05-01T07:05:37.313" v="284"/>
          <ac:spMkLst>
            <pc:docMk/>
            <pc:sldMk cId="2561884363" sldId="268"/>
            <ac:spMk id="12" creationId="{450D3AD2-FA80-415F-A9CE-54D884561CD7}"/>
          </ac:spMkLst>
        </pc:spChg>
      </pc:sldChg>
      <pc:sldChg chg="addSp delSp modSp new mod ord setBg">
        <pc:chgData name="Ashok Basnet" userId="b75f6f4236b527a2" providerId="Windows Live" clId="Web-{5EED00F0-D909-4E2D-819E-55DDE7EA7CC8}" dt="2023-05-01T07:07:53.458" v="293"/>
        <pc:sldMkLst>
          <pc:docMk/>
          <pc:sldMk cId="2426151136" sldId="269"/>
        </pc:sldMkLst>
        <pc:spChg chg="mod">
          <ac:chgData name="Ashok Basnet" userId="b75f6f4236b527a2" providerId="Windows Live" clId="Web-{5EED00F0-D909-4E2D-819E-55DDE7EA7CC8}" dt="2023-05-01T07:07:53.458" v="293"/>
          <ac:spMkLst>
            <pc:docMk/>
            <pc:sldMk cId="2426151136" sldId="269"/>
            <ac:spMk id="2" creationId="{C9839C83-E2BD-E782-9C31-703F1C2CC81E}"/>
          </ac:spMkLst>
        </pc:spChg>
        <pc:spChg chg="add del mod">
          <ac:chgData name="Ashok Basnet" userId="b75f6f4236b527a2" providerId="Windows Live" clId="Web-{5EED00F0-D909-4E2D-819E-55DDE7EA7CC8}" dt="2023-05-01T07:07:53.458" v="293"/>
          <ac:spMkLst>
            <pc:docMk/>
            <pc:sldMk cId="2426151136" sldId="269"/>
            <ac:spMk id="3" creationId="{063245AB-CFB9-505B-ADDD-0FA9C627DF96}"/>
          </ac:spMkLst>
        </pc:spChg>
        <pc:spChg chg="add">
          <ac:chgData name="Ashok Basnet" userId="b75f6f4236b527a2" providerId="Windows Live" clId="Web-{5EED00F0-D909-4E2D-819E-55DDE7EA7CC8}" dt="2023-05-01T07:07:53.458" v="293"/>
          <ac:spMkLst>
            <pc:docMk/>
            <pc:sldMk cId="2426151136" sldId="269"/>
            <ac:spMk id="9" creationId="{257363FD-7E77-4145-9483-331A807ADF0E}"/>
          </ac:spMkLst>
        </pc:spChg>
        <pc:spChg chg="add del">
          <ac:chgData name="Ashok Basnet" userId="b75f6f4236b527a2" providerId="Windows Live" clId="Web-{5EED00F0-D909-4E2D-819E-55DDE7EA7CC8}" dt="2023-05-01T07:07:53.442" v="292"/>
          <ac:spMkLst>
            <pc:docMk/>
            <pc:sldMk cId="2426151136" sldId="269"/>
            <ac:spMk id="10" creationId="{B50AB553-2A96-4A92-96F2-93548E096954}"/>
          </ac:spMkLst>
        </pc:spChg>
        <pc:spChg chg="add">
          <ac:chgData name="Ashok Basnet" userId="b75f6f4236b527a2" providerId="Windows Live" clId="Web-{5EED00F0-D909-4E2D-819E-55DDE7EA7CC8}" dt="2023-05-01T07:07:53.458" v="293"/>
          <ac:spMkLst>
            <pc:docMk/>
            <pc:sldMk cId="2426151136" sldId="269"/>
            <ac:spMk id="13" creationId="{063245AB-CFB9-505B-ADDD-0FA9C627DF96}"/>
          </ac:spMkLst>
        </pc:spChg>
        <pc:graphicFrameChg chg="add del">
          <ac:chgData name="Ashok Basnet" userId="b75f6f4236b527a2" providerId="Windows Live" clId="Web-{5EED00F0-D909-4E2D-819E-55DDE7EA7CC8}" dt="2023-05-01T07:07:53.442" v="292"/>
          <ac:graphicFrameMkLst>
            <pc:docMk/>
            <pc:sldMk cId="2426151136" sldId="269"/>
            <ac:graphicFrameMk id="5" creationId="{552CC07B-9D73-41FB-D59D-0CDDB4932442}"/>
          </ac:graphicFrameMkLst>
        </pc:graphicFrameChg>
        <pc:picChg chg="add del">
          <ac:chgData name="Ashok Basnet" userId="b75f6f4236b527a2" providerId="Windows Live" clId="Web-{5EED00F0-D909-4E2D-819E-55DDE7EA7CC8}" dt="2023-05-01T07:07:53.442" v="292"/>
          <ac:picMkLst>
            <pc:docMk/>
            <pc:sldMk cId="2426151136" sldId="269"/>
            <ac:picMk id="6" creationId="{866A708A-F90B-3345-133B-30940FEE38B5}"/>
          </ac:picMkLst>
        </pc:picChg>
        <pc:picChg chg="add">
          <ac:chgData name="Ashok Basnet" userId="b75f6f4236b527a2" providerId="Windows Live" clId="Web-{5EED00F0-D909-4E2D-819E-55DDE7EA7CC8}" dt="2023-05-01T07:07:53.458" v="293"/>
          <ac:picMkLst>
            <pc:docMk/>
            <pc:sldMk cId="2426151136" sldId="269"/>
            <ac:picMk id="12" creationId="{0A818D31-7651-1044-0166-B10295E445BB}"/>
          </ac:picMkLst>
        </pc:picChg>
      </pc:sldChg>
      <pc:sldChg chg="addSp delSp modSp new mod ord setBg">
        <pc:chgData name="Ashok Basnet" userId="b75f6f4236b527a2" providerId="Windows Live" clId="Web-{5EED00F0-D909-4E2D-819E-55DDE7EA7CC8}" dt="2023-05-01T07:09:15.148" v="302" actId="14100"/>
        <pc:sldMkLst>
          <pc:docMk/>
          <pc:sldMk cId="3962186900" sldId="270"/>
        </pc:sldMkLst>
        <pc:spChg chg="mod">
          <ac:chgData name="Ashok Basnet" userId="b75f6f4236b527a2" providerId="Windows Live" clId="Web-{5EED00F0-D909-4E2D-819E-55DDE7EA7CC8}" dt="2023-05-01T07:08:09.989" v="296"/>
          <ac:spMkLst>
            <pc:docMk/>
            <pc:sldMk cId="3962186900" sldId="270"/>
            <ac:spMk id="2" creationId="{034AA8C3-2F29-79A5-5A68-5ABA17BA5B96}"/>
          </ac:spMkLst>
        </pc:spChg>
        <pc:spChg chg="mod">
          <ac:chgData name="Ashok Basnet" userId="b75f6f4236b527a2" providerId="Windows Live" clId="Web-{5EED00F0-D909-4E2D-819E-55DDE7EA7CC8}" dt="2023-05-01T07:09:15.148" v="302" actId="14100"/>
          <ac:spMkLst>
            <pc:docMk/>
            <pc:sldMk cId="3962186900" sldId="270"/>
            <ac:spMk id="3" creationId="{8F492E33-C0C9-B35A-CEC6-84EF5F6F1DCE}"/>
          </ac:spMkLst>
        </pc:spChg>
        <pc:spChg chg="add del">
          <ac:chgData name="Ashok Basnet" userId="b75f6f4236b527a2" providerId="Windows Live" clId="Web-{5EED00F0-D909-4E2D-819E-55DDE7EA7CC8}" dt="2023-05-01T07:08:09.989" v="295"/>
          <ac:spMkLst>
            <pc:docMk/>
            <pc:sldMk cId="3962186900" sldId="270"/>
            <ac:spMk id="9" creationId="{257363FD-7E77-4145-9483-331A807ADF0E}"/>
          </ac:spMkLst>
        </pc:spChg>
        <pc:spChg chg="add del">
          <ac:chgData name="Ashok Basnet" userId="b75f6f4236b527a2" providerId="Windows Live" clId="Web-{5EED00F0-D909-4E2D-819E-55DDE7EA7CC8}" dt="2023-05-01T07:08:26.240" v="298"/>
          <ac:spMkLst>
            <pc:docMk/>
            <pc:sldMk cId="3962186900" sldId="270"/>
            <ac:spMk id="12" creationId="{B50AB553-2A96-4A92-96F2-93548E096954}"/>
          </ac:spMkLst>
        </pc:spChg>
        <pc:spChg chg="add">
          <ac:chgData name="Ashok Basnet" userId="b75f6f4236b527a2" providerId="Windows Live" clId="Web-{5EED00F0-D909-4E2D-819E-55DDE7EA7CC8}" dt="2023-05-01T07:08:26.240" v="298"/>
          <ac:spMkLst>
            <pc:docMk/>
            <pc:sldMk cId="3962186900" sldId="270"/>
            <ac:spMk id="17" creationId="{257363FD-7E77-4145-9483-331A807ADF0E}"/>
          </ac:spMkLst>
        </pc:spChg>
        <pc:picChg chg="add del">
          <ac:chgData name="Ashok Basnet" userId="b75f6f4236b527a2" providerId="Windows Live" clId="Web-{5EED00F0-D909-4E2D-819E-55DDE7EA7CC8}" dt="2023-05-01T07:08:09.989" v="295"/>
          <ac:picMkLst>
            <pc:docMk/>
            <pc:sldMk cId="3962186900" sldId="270"/>
            <ac:picMk id="5" creationId="{80E0D255-737D-32EE-FBB9-A81BDBF2D5E6}"/>
          </ac:picMkLst>
        </pc:picChg>
        <pc:picChg chg="add mod">
          <ac:chgData name="Ashok Basnet" userId="b75f6f4236b527a2" providerId="Windows Live" clId="Web-{5EED00F0-D909-4E2D-819E-55DDE7EA7CC8}" dt="2023-05-01T07:08:26.240" v="298"/>
          <ac:picMkLst>
            <pc:docMk/>
            <pc:sldMk cId="3962186900" sldId="270"/>
            <ac:picMk id="11" creationId="{A6F85066-5865-312B-9C3F-71CBE444891F}"/>
          </ac:picMkLst>
        </pc:picChg>
      </pc:sldChg>
      <pc:sldChg chg="addSp delSp modSp new mod ord setBg">
        <pc:chgData name="Ashok Basnet" userId="b75f6f4236b527a2" providerId="Windows Live" clId="Web-{5EED00F0-D909-4E2D-819E-55DDE7EA7CC8}" dt="2023-05-01T07:09:36.836" v="303"/>
        <pc:sldMkLst>
          <pc:docMk/>
          <pc:sldMk cId="3407848993" sldId="271"/>
        </pc:sldMkLst>
        <pc:spChg chg="mod">
          <ac:chgData name="Ashok Basnet" userId="b75f6f4236b527a2" providerId="Windows Live" clId="Web-{5EED00F0-D909-4E2D-819E-55DDE7EA7CC8}" dt="2023-05-01T07:09:36.836" v="303"/>
          <ac:spMkLst>
            <pc:docMk/>
            <pc:sldMk cId="3407848993" sldId="271"/>
            <ac:spMk id="2" creationId="{AD9460B6-AF75-9752-26DA-AD6D83CE00B4}"/>
          </ac:spMkLst>
        </pc:spChg>
        <pc:spChg chg="del mod">
          <ac:chgData name="Ashok Basnet" userId="b75f6f4236b527a2" providerId="Windows Live" clId="Web-{5EED00F0-D909-4E2D-819E-55DDE7EA7CC8}" dt="2023-05-01T07:09:36.836" v="303"/>
          <ac:spMkLst>
            <pc:docMk/>
            <pc:sldMk cId="3407848993" sldId="271"/>
            <ac:spMk id="3" creationId="{5891F24B-9456-3069-49E2-0205862DF038}"/>
          </ac:spMkLst>
        </pc:spChg>
        <pc:spChg chg="add">
          <ac:chgData name="Ashok Basnet" userId="b75f6f4236b527a2" providerId="Windows Live" clId="Web-{5EED00F0-D909-4E2D-819E-55DDE7EA7CC8}" dt="2023-05-01T07:09:36.836" v="303"/>
          <ac:spMkLst>
            <pc:docMk/>
            <pc:sldMk cId="3407848993" sldId="271"/>
            <ac:spMk id="10" creationId="{257363FD-7E77-4145-9483-331A807ADF0E}"/>
          </ac:spMkLst>
        </pc:spChg>
        <pc:graphicFrameChg chg="add">
          <ac:chgData name="Ashok Basnet" userId="b75f6f4236b527a2" providerId="Windows Live" clId="Web-{5EED00F0-D909-4E2D-819E-55DDE7EA7CC8}" dt="2023-05-01T07:09:36.836" v="303"/>
          <ac:graphicFrameMkLst>
            <pc:docMk/>
            <pc:sldMk cId="3407848993" sldId="271"/>
            <ac:graphicFrameMk id="5" creationId="{B79C7E88-EB3D-E285-083D-E678ED3070BE}"/>
          </ac:graphicFrameMkLst>
        </pc:graphicFrameChg>
        <pc:picChg chg="add">
          <ac:chgData name="Ashok Basnet" userId="b75f6f4236b527a2" providerId="Windows Live" clId="Web-{5EED00F0-D909-4E2D-819E-55DDE7EA7CC8}" dt="2023-05-01T07:09:36.836" v="303"/>
          <ac:picMkLst>
            <pc:docMk/>
            <pc:sldMk cId="3407848993" sldId="271"/>
            <ac:picMk id="6" creationId="{00FD8116-EC17-2FDC-E950-D6FA92E578F0}"/>
          </ac:picMkLst>
        </pc:picChg>
      </pc:sldChg>
      <pc:sldChg chg="addSp delSp modSp new mod ord setBg">
        <pc:chgData name="Ashok Basnet" userId="b75f6f4236b527a2" providerId="Windows Live" clId="Web-{5EED00F0-D909-4E2D-819E-55DDE7EA7CC8}" dt="2023-05-01T07:09:52.211" v="306"/>
        <pc:sldMkLst>
          <pc:docMk/>
          <pc:sldMk cId="2421880810" sldId="272"/>
        </pc:sldMkLst>
        <pc:spChg chg="mod">
          <ac:chgData name="Ashok Basnet" userId="b75f6f4236b527a2" providerId="Windows Live" clId="Web-{5EED00F0-D909-4E2D-819E-55DDE7EA7CC8}" dt="2023-05-01T07:09:52.211" v="306"/>
          <ac:spMkLst>
            <pc:docMk/>
            <pc:sldMk cId="2421880810" sldId="272"/>
            <ac:spMk id="2" creationId="{0289BA33-AD25-BA8C-1E03-14B8339C71F6}"/>
          </ac:spMkLst>
        </pc:spChg>
        <pc:spChg chg="mod">
          <ac:chgData name="Ashok Basnet" userId="b75f6f4236b527a2" providerId="Windows Live" clId="Web-{5EED00F0-D909-4E2D-819E-55DDE7EA7CC8}" dt="2023-05-01T07:09:52.211" v="306"/>
          <ac:spMkLst>
            <pc:docMk/>
            <pc:sldMk cId="2421880810" sldId="272"/>
            <ac:spMk id="3" creationId="{BFF5731D-22F0-CED3-5195-79CE9C313E10}"/>
          </ac:spMkLst>
        </pc:spChg>
        <pc:spChg chg="add del">
          <ac:chgData name="Ashok Basnet" userId="b75f6f4236b527a2" providerId="Windows Live" clId="Web-{5EED00F0-D909-4E2D-819E-55DDE7EA7CC8}" dt="2023-05-01T07:09:52.196" v="305"/>
          <ac:spMkLst>
            <pc:docMk/>
            <pc:sldMk cId="2421880810" sldId="272"/>
            <ac:spMk id="9" creationId="{257363FD-7E77-4145-9483-331A807ADF0E}"/>
          </ac:spMkLst>
        </pc:spChg>
        <pc:spChg chg="add">
          <ac:chgData name="Ashok Basnet" userId="b75f6f4236b527a2" providerId="Windows Live" clId="Web-{5EED00F0-D909-4E2D-819E-55DDE7EA7CC8}" dt="2023-05-01T07:09:52.211" v="306"/>
          <ac:spMkLst>
            <pc:docMk/>
            <pc:sldMk cId="2421880810" sldId="272"/>
            <ac:spMk id="12" creationId="{B50AB553-2A96-4A92-96F2-93548E096954}"/>
          </ac:spMkLst>
        </pc:spChg>
        <pc:picChg chg="add del">
          <ac:chgData name="Ashok Basnet" userId="b75f6f4236b527a2" providerId="Windows Live" clId="Web-{5EED00F0-D909-4E2D-819E-55DDE7EA7CC8}" dt="2023-05-01T07:09:52.196" v="305"/>
          <ac:picMkLst>
            <pc:docMk/>
            <pc:sldMk cId="2421880810" sldId="272"/>
            <ac:picMk id="5" creationId="{EC21408A-7AB2-1132-FEBB-E8F2113B94C1}"/>
          </ac:picMkLst>
        </pc:picChg>
        <pc:picChg chg="add">
          <ac:chgData name="Ashok Basnet" userId="b75f6f4236b527a2" providerId="Windows Live" clId="Web-{5EED00F0-D909-4E2D-819E-55DDE7EA7CC8}" dt="2023-05-01T07:09:52.211" v="306"/>
          <ac:picMkLst>
            <pc:docMk/>
            <pc:sldMk cId="2421880810" sldId="272"/>
            <ac:picMk id="11" creationId="{BDEAB3CA-3444-F3FF-6AA6-BBBE67EFB439}"/>
          </ac:picMkLst>
        </pc:picChg>
      </pc:sldChg>
      <pc:sldChg chg="addSp delSp modSp new mod ord setBg">
        <pc:chgData name="Ashok Basnet" userId="b75f6f4236b527a2" providerId="Windows Live" clId="Web-{5EED00F0-D909-4E2D-819E-55DDE7EA7CC8}" dt="2023-05-01T07:10:44.588" v="309"/>
        <pc:sldMkLst>
          <pc:docMk/>
          <pc:sldMk cId="4237233503" sldId="273"/>
        </pc:sldMkLst>
        <pc:spChg chg="mod">
          <ac:chgData name="Ashok Basnet" userId="b75f6f4236b527a2" providerId="Windows Live" clId="Web-{5EED00F0-D909-4E2D-819E-55DDE7EA7CC8}" dt="2023-05-01T07:10:44.588" v="309"/>
          <ac:spMkLst>
            <pc:docMk/>
            <pc:sldMk cId="4237233503" sldId="273"/>
            <ac:spMk id="2" creationId="{94F6BA9F-CE58-8AD5-51DB-A7142277E3CF}"/>
          </ac:spMkLst>
        </pc:spChg>
        <pc:spChg chg="mod">
          <ac:chgData name="Ashok Basnet" userId="b75f6f4236b527a2" providerId="Windows Live" clId="Web-{5EED00F0-D909-4E2D-819E-55DDE7EA7CC8}" dt="2023-05-01T07:10:44.588" v="309"/>
          <ac:spMkLst>
            <pc:docMk/>
            <pc:sldMk cId="4237233503" sldId="273"/>
            <ac:spMk id="3" creationId="{965B0223-C155-1412-9A70-C3B824EE94A2}"/>
          </ac:spMkLst>
        </pc:spChg>
        <pc:spChg chg="add del">
          <ac:chgData name="Ashok Basnet" userId="b75f6f4236b527a2" providerId="Windows Live" clId="Web-{5EED00F0-D909-4E2D-819E-55DDE7EA7CC8}" dt="2023-05-01T07:10:44.588" v="308"/>
          <ac:spMkLst>
            <pc:docMk/>
            <pc:sldMk cId="4237233503" sldId="273"/>
            <ac:spMk id="9" creationId="{B50AB553-2A96-4A92-96F2-93548E096954}"/>
          </ac:spMkLst>
        </pc:spChg>
        <pc:spChg chg="add">
          <ac:chgData name="Ashok Basnet" userId="b75f6f4236b527a2" providerId="Windows Live" clId="Web-{5EED00F0-D909-4E2D-819E-55DDE7EA7CC8}" dt="2023-05-01T07:10:44.588" v="309"/>
          <ac:spMkLst>
            <pc:docMk/>
            <pc:sldMk cId="4237233503" sldId="273"/>
            <ac:spMk id="12" creationId="{257363FD-7E77-4145-9483-331A807ADF0E}"/>
          </ac:spMkLst>
        </pc:spChg>
        <pc:picChg chg="add del">
          <ac:chgData name="Ashok Basnet" userId="b75f6f4236b527a2" providerId="Windows Live" clId="Web-{5EED00F0-D909-4E2D-819E-55DDE7EA7CC8}" dt="2023-05-01T07:10:44.588" v="308"/>
          <ac:picMkLst>
            <pc:docMk/>
            <pc:sldMk cId="4237233503" sldId="273"/>
            <ac:picMk id="5" creationId="{6FBF36BD-6E7D-3AC9-498D-1A26FF84ED55}"/>
          </ac:picMkLst>
        </pc:picChg>
        <pc:picChg chg="add">
          <ac:chgData name="Ashok Basnet" userId="b75f6f4236b527a2" providerId="Windows Live" clId="Web-{5EED00F0-D909-4E2D-819E-55DDE7EA7CC8}" dt="2023-05-01T07:10:44.588" v="309"/>
          <ac:picMkLst>
            <pc:docMk/>
            <pc:sldMk cId="4237233503" sldId="273"/>
            <ac:picMk id="11" creationId="{D8410665-E79E-1490-4707-6173E98D9AEC}"/>
          </ac:picMkLst>
        </pc:picChg>
      </pc:sldChg>
      <pc:sldChg chg="addSp delSp modSp new mod setBg">
        <pc:chgData name="Ashok Basnet" userId="b75f6f4236b527a2" providerId="Windows Live" clId="Web-{5EED00F0-D909-4E2D-819E-55DDE7EA7CC8}" dt="2023-05-01T07:11:03.870" v="312"/>
        <pc:sldMkLst>
          <pc:docMk/>
          <pc:sldMk cId="318770211" sldId="274"/>
        </pc:sldMkLst>
        <pc:spChg chg="mod">
          <ac:chgData name="Ashok Basnet" userId="b75f6f4236b527a2" providerId="Windows Live" clId="Web-{5EED00F0-D909-4E2D-819E-55DDE7EA7CC8}" dt="2023-05-01T07:11:03.870" v="312"/>
          <ac:spMkLst>
            <pc:docMk/>
            <pc:sldMk cId="318770211" sldId="274"/>
            <ac:spMk id="2" creationId="{6A78A3E1-7E90-EE68-D2C7-3D5074111DBB}"/>
          </ac:spMkLst>
        </pc:spChg>
        <pc:spChg chg="del mod">
          <ac:chgData name="Ashok Basnet" userId="b75f6f4236b527a2" providerId="Windows Live" clId="Web-{5EED00F0-D909-4E2D-819E-55DDE7EA7CC8}" dt="2023-05-01T07:11:03.870" v="312"/>
          <ac:spMkLst>
            <pc:docMk/>
            <pc:sldMk cId="318770211" sldId="274"/>
            <ac:spMk id="3" creationId="{AEA11A84-50D9-11F0-B775-5FDA6D30D7B5}"/>
          </ac:spMkLst>
        </pc:spChg>
        <pc:spChg chg="add del">
          <ac:chgData name="Ashok Basnet" userId="b75f6f4236b527a2" providerId="Windows Live" clId="Web-{5EED00F0-D909-4E2D-819E-55DDE7EA7CC8}" dt="2023-05-01T07:11:03.807" v="311"/>
          <ac:spMkLst>
            <pc:docMk/>
            <pc:sldMk cId="318770211" sldId="274"/>
            <ac:spMk id="9" creationId="{257363FD-7E77-4145-9483-331A807ADF0E}"/>
          </ac:spMkLst>
        </pc:spChg>
        <pc:spChg chg="add">
          <ac:chgData name="Ashok Basnet" userId="b75f6f4236b527a2" providerId="Windows Live" clId="Web-{5EED00F0-D909-4E2D-819E-55DDE7EA7CC8}" dt="2023-05-01T07:11:03.870" v="312"/>
          <ac:spMkLst>
            <pc:docMk/>
            <pc:sldMk cId="318770211" sldId="274"/>
            <ac:spMk id="10" creationId="{257363FD-7E77-4145-9483-331A807ADF0E}"/>
          </ac:spMkLst>
        </pc:spChg>
        <pc:graphicFrameChg chg="add">
          <ac:chgData name="Ashok Basnet" userId="b75f6f4236b527a2" providerId="Windows Live" clId="Web-{5EED00F0-D909-4E2D-819E-55DDE7EA7CC8}" dt="2023-05-01T07:11:03.870" v="312"/>
          <ac:graphicFrameMkLst>
            <pc:docMk/>
            <pc:sldMk cId="318770211" sldId="274"/>
            <ac:graphicFrameMk id="11" creationId="{813499FA-96CB-D28E-983F-5BA746F28CD2}"/>
          </ac:graphicFrameMkLst>
        </pc:graphicFrameChg>
        <pc:picChg chg="add del">
          <ac:chgData name="Ashok Basnet" userId="b75f6f4236b527a2" providerId="Windows Live" clId="Web-{5EED00F0-D909-4E2D-819E-55DDE7EA7CC8}" dt="2023-05-01T07:11:03.807" v="311"/>
          <ac:picMkLst>
            <pc:docMk/>
            <pc:sldMk cId="318770211" sldId="274"/>
            <ac:picMk id="5" creationId="{6E3644F6-9250-787B-E24C-1B407D0B518E}"/>
          </ac:picMkLst>
        </pc:picChg>
        <pc:picChg chg="add">
          <ac:chgData name="Ashok Basnet" userId="b75f6f4236b527a2" providerId="Windows Live" clId="Web-{5EED00F0-D909-4E2D-819E-55DDE7EA7CC8}" dt="2023-05-01T07:11:03.870" v="312"/>
          <ac:picMkLst>
            <pc:docMk/>
            <pc:sldMk cId="318770211" sldId="274"/>
            <ac:picMk id="6" creationId="{84B1A05F-6C56-002A-2183-705E9D942E07}"/>
          </ac:picMkLst>
        </pc:picChg>
      </pc:sldChg>
      <pc:sldChg chg="addSp delSp modSp add mod replId setBg">
        <pc:chgData name="Ashok Basnet" userId="b75f6f4236b527a2" providerId="Windows Live" clId="Web-{5EED00F0-D909-4E2D-819E-55DDE7EA7CC8}" dt="2023-05-01T07:11:14.073" v="313"/>
        <pc:sldMkLst>
          <pc:docMk/>
          <pc:sldMk cId="3670395697" sldId="275"/>
        </pc:sldMkLst>
        <pc:spChg chg="mod">
          <ac:chgData name="Ashok Basnet" userId="b75f6f4236b527a2" providerId="Windows Live" clId="Web-{5EED00F0-D909-4E2D-819E-55DDE7EA7CC8}" dt="2023-05-01T07:11:14.073" v="313"/>
          <ac:spMkLst>
            <pc:docMk/>
            <pc:sldMk cId="3670395697" sldId="275"/>
            <ac:spMk id="2" creationId="{6A78A3E1-7E90-EE68-D2C7-3D5074111DBB}"/>
          </ac:spMkLst>
        </pc:spChg>
        <pc:spChg chg="del mod">
          <ac:chgData name="Ashok Basnet" userId="b75f6f4236b527a2" providerId="Windows Live" clId="Web-{5EED00F0-D909-4E2D-819E-55DDE7EA7CC8}" dt="2023-05-01T07:11:14.073" v="313"/>
          <ac:spMkLst>
            <pc:docMk/>
            <pc:sldMk cId="3670395697" sldId="275"/>
            <ac:spMk id="3" creationId="{AEA11A84-50D9-11F0-B775-5FDA6D30D7B5}"/>
          </ac:spMkLst>
        </pc:spChg>
        <pc:spChg chg="add">
          <ac:chgData name="Ashok Basnet" userId="b75f6f4236b527a2" providerId="Windows Live" clId="Web-{5EED00F0-D909-4E2D-819E-55DDE7EA7CC8}" dt="2023-05-01T07:11:14.073" v="313"/>
          <ac:spMkLst>
            <pc:docMk/>
            <pc:sldMk cId="3670395697" sldId="275"/>
            <ac:spMk id="10" creationId="{257363FD-7E77-4145-9483-331A807ADF0E}"/>
          </ac:spMkLst>
        </pc:spChg>
        <pc:graphicFrameChg chg="add">
          <ac:chgData name="Ashok Basnet" userId="b75f6f4236b527a2" providerId="Windows Live" clId="Web-{5EED00F0-D909-4E2D-819E-55DDE7EA7CC8}" dt="2023-05-01T07:11:14.073" v="313"/>
          <ac:graphicFrameMkLst>
            <pc:docMk/>
            <pc:sldMk cId="3670395697" sldId="275"/>
            <ac:graphicFrameMk id="5" creationId="{0CD442EC-E9FE-D9B5-A99D-9543C742F6DD}"/>
          </ac:graphicFrameMkLst>
        </pc:graphicFrameChg>
        <pc:picChg chg="add">
          <ac:chgData name="Ashok Basnet" userId="b75f6f4236b527a2" providerId="Windows Live" clId="Web-{5EED00F0-D909-4E2D-819E-55DDE7EA7CC8}" dt="2023-05-01T07:11:14.073" v="313"/>
          <ac:picMkLst>
            <pc:docMk/>
            <pc:sldMk cId="3670395697" sldId="275"/>
            <ac:picMk id="6" creationId="{22392893-8206-7A91-EBC5-3331551FA41C}"/>
          </ac:picMkLst>
        </pc:picChg>
      </pc:sldChg>
      <pc:sldChg chg="addSp delSp modSp new mod setBg">
        <pc:chgData name="Ashok Basnet" userId="b75f6f4236b527a2" providerId="Windows Live" clId="Web-{5EED00F0-D909-4E2D-819E-55DDE7EA7CC8}" dt="2023-05-01T07:18:19.088" v="328"/>
        <pc:sldMkLst>
          <pc:docMk/>
          <pc:sldMk cId="3338472804" sldId="276"/>
        </pc:sldMkLst>
        <pc:spChg chg="del">
          <ac:chgData name="Ashok Basnet" userId="b75f6f4236b527a2" providerId="Windows Live" clId="Web-{5EED00F0-D909-4E2D-819E-55DDE7EA7CC8}" dt="2023-05-01T07:18:19.088" v="328"/>
          <ac:spMkLst>
            <pc:docMk/>
            <pc:sldMk cId="3338472804" sldId="276"/>
            <ac:spMk id="2" creationId="{AF32BD1F-42C5-3B2A-0470-38BD00EE3EB6}"/>
          </ac:spMkLst>
        </pc:spChg>
        <pc:spChg chg="del">
          <ac:chgData name="Ashok Basnet" userId="b75f6f4236b527a2" providerId="Windows Live" clId="Web-{5EED00F0-D909-4E2D-819E-55DDE7EA7CC8}" dt="2023-05-01T07:18:11.697" v="327"/>
          <ac:spMkLst>
            <pc:docMk/>
            <pc:sldMk cId="3338472804" sldId="276"/>
            <ac:spMk id="3" creationId="{9D8EB536-89E1-695A-A3B2-6F9CEBC01527}"/>
          </ac:spMkLst>
        </pc:spChg>
        <pc:spChg chg="add">
          <ac:chgData name="Ashok Basnet" userId="b75f6f4236b527a2" providerId="Windows Live" clId="Web-{5EED00F0-D909-4E2D-819E-55DDE7EA7CC8}" dt="2023-05-01T07:18:19.088" v="328"/>
          <ac:spMkLst>
            <pc:docMk/>
            <pc:sldMk cId="3338472804" sldId="276"/>
            <ac:spMk id="9" creationId="{42A4FC2C-047E-45A5-965D-8E1E3BF09BC6}"/>
          </ac:spMkLst>
        </pc:spChg>
        <pc:picChg chg="add mod ord">
          <ac:chgData name="Ashok Basnet" userId="b75f6f4236b527a2" providerId="Windows Live" clId="Web-{5EED00F0-D909-4E2D-819E-55DDE7EA7CC8}" dt="2023-05-01T07:18:19.088" v="328"/>
          <ac:picMkLst>
            <pc:docMk/>
            <pc:sldMk cId="3338472804" sldId="276"/>
            <ac:picMk id="4" creationId="{A163C7F0-2A6E-7A0B-E6D0-9852A7B3A573}"/>
          </ac:picMkLst>
        </pc:picChg>
      </pc:sldChg>
    </pc:docChg>
  </pc:docChgLst>
  <pc:docChgLst>
    <pc:chgData name="Ashok Basnet" userId="b75f6f4236b527a2" providerId="Windows Live" clId="Web-{9D0C0E1A-5968-48F6-ACC8-BC8ABEFDE509}"/>
    <pc:docChg chg="addSld modSld">
      <pc:chgData name="Ashok Basnet" userId="b75f6f4236b527a2" providerId="Windows Live" clId="Web-{9D0C0E1A-5968-48F6-ACC8-BC8ABEFDE509}" dt="2023-05-02T16:45:42.811" v="48" actId="20577"/>
      <pc:docMkLst>
        <pc:docMk/>
      </pc:docMkLst>
      <pc:sldChg chg="modSp">
        <pc:chgData name="Ashok Basnet" userId="b75f6f4236b527a2" providerId="Windows Live" clId="Web-{9D0C0E1A-5968-48F6-ACC8-BC8ABEFDE509}" dt="2023-05-02T16:45:42.811" v="48" actId="20577"/>
        <pc:sldMkLst>
          <pc:docMk/>
          <pc:sldMk cId="3876526986" sldId="257"/>
        </pc:sldMkLst>
        <pc:spChg chg="mod">
          <ac:chgData name="Ashok Basnet" userId="b75f6f4236b527a2" providerId="Windows Live" clId="Web-{9D0C0E1A-5968-48F6-ACC8-BC8ABEFDE509}" dt="2023-05-02T16:45:42.811" v="48" actId="20577"/>
          <ac:spMkLst>
            <pc:docMk/>
            <pc:sldMk cId="3876526986" sldId="257"/>
            <ac:spMk id="3" creationId="{ADC7CA50-F84F-ED03-5161-E599FCD63744}"/>
          </ac:spMkLst>
        </pc:spChg>
      </pc:sldChg>
      <pc:sldChg chg="addSp modSp new mod setBg">
        <pc:chgData name="Ashok Basnet" userId="b75f6f4236b527a2" providerId="Windows Live" clId="Web-{9D0C0E1A-5968-48F6-ACC8-BC8ABEFDE509}" dt="2023-05-02T16:37:28.655" v="16" actId="20577"/>
        <pc:sldMkLst>
          <pc:docMk/>
          <pc:sldMk cId="131814265" sldId="278"/>
        </pc:sldMkLst>
        <pc:spChg chg="mod">
          <ac:chgData name="Ashok Basnet" userId="b75f6f4236b527a2" providerId="Windows Live" clId="Web-{9D0C0E1A-5968-48F6-ACC8-BC8ABEFDE509}" dt="2023-05-02T16:35:39.323" v="10"/>
          <ac:spMkLst>
            <pc:docMk/>
            <pc:sldMk cId="131814265" sldId="278"/>
            <ac:spMk id="2" creationId="{84AD4563-9BCB-7284-C5B5-9587E3E964F5}"/>
          </ac:spMkLst>
        </pc:spChg>
        <pc:spChg chg="mod">
          <ac:chgData name="Ashok Basnet" userId="b75f6f4236b527a2" providerId="Windows Live" clId="Web-{9D0C0E1A-5968-48F6-ACC8-BC8ABEFDE509}" dt="2023-05-02T16:37:28.655" v="16" actId="20577"/>
          <ac:spMkLst>
            <pc:docMk/>
            <pc:sldMk cId="131814265" sldId="278"/>
            <ac:spMk id="3" creationId="{2D1DEE6C-B46C-DD77-8B2C-9A036286346E}"/>
          </ac:spMkLst>
        </pc:spChg>
        <pc:spChg chg="add">
          <ac:chgData name="Ashok Basnet" userId="b75f6f4236b527a2" providerId="Windows Live" clId="Web-{9D0C0E1A-5968-48F6-ACC8-BC8ABEFDE509}" dt="2023-05-02T16:35:39.323" v="10"/>
          <ac:spMkLst>
            <pc:docMk/>
            <pc:sldMk cId="131814265" sldId="278"/>
            <ac:spMk id="8" creationId="{70DFC902-7D23-471A-B557-B6B6917D7A0D}"/>
          </ac:spMkLst>
        </pc:spChg>
        <pc:spChg chg="add">
          <ac:chgData name="Ashok Basnet" userId="b75f6f4236b527a2" providerId="Windows Live" clId="Web-{9D0C0E1A-5968-48F6-ACC8-BC8ABEFDE509}" dt="2023-05-02T16:35:39.323" v="10"/>
          <ac:spMkLst>
            <pc:docMk/>
            <pc:sldMk cId="131814265" sldId="278"/>
            <ac:spMk id="10" creationId="{A55D5633-D557-4DCA-982C-FF36EB7A1C00}"/>
          </ac:spMkLst>
        </pc:spChg>
        <pc:spChg chg="add">
          <ac:chgData name="Ashok Basnet" userId="b75f6f4236b527a2" providerId="Windows Live" clId="Web-{9D0C0E1A-5968-48F6-ACC8-BC8ABEFDE509}" dt="2023-05-02T16:35:39.323" v="10"/>
          <ac:spMkLst>
            <pc:docMk/>
            <pc:sldMk cId="131814265" sldId="278"/>
            <ac:spMk id="12" creationId="{450D3AD2-FA80-415F-A9CE-54D884561CD7}"/>
          </ac:spMkLst>
        </pc:spChg>
      </pc:sldChg>
      <pc:sldChg chg="addSp delSp modSp new mod setBg">
        <pc:chgData name="Ashok Basnet" userId="b75f6f4236b527a2" providerId="Windows Live" clId="Web-{9D0C0E1A-5968-48F6-ACC8-BC8ABEFDE509}" dt="2023-05-02T16:43:02.368" v="37" actId="20577"/>
        <pc:sldMkLst>
          <pc:docMk/>
          <pc:sldMk cId="3711997951" sldId="279"/>
        </pc:sldMkLst>
        <pc:spChg chg="del">
          <ac:chgData name="Ashok Basnet" userId="b75f6f4236b527a2" providerId="Windows Live" clId="Web-{9D0C0E1A-5968-48F6-ACC8-BC8ABEFDE509}" dt="2023-05-02T16:37:36.936" v="17"/>
          <ac:spMkLst>
            <pc:docMk/>
            <pc:sldMk cId="3711997951" sldId="279"/>
            <ac:spMk id="2" creationId="{D90D38DB-4598-D602-030A-6E135160DBE2}"/>
          </ac:spMkLst>
        </pc:spChg>
        <pc:spChg chg="mod">
          <ac:chgData name="Ashok Basnet" userId="b75f6f4236b527a2" providerId="Windows Live" clId="Web-{9D0C0E1A-5968-48F6-ACC8-BC8ABEFDE509}" dt="2023-05-02T16:43:02.368" v="37" actId="20577"/>
          <ac:spMkLst>
            <pc:docMk/>
            <pc:sldMk cId="3711997951" sldId="279"/>
            <ac:spMk id="3" creationId="{ECDD0F22-0D90-38A5-419C-CE3862CE176D}"/>
          </ac:spMkLst>
        </pc:spChg>
        <pc:spChg chg="add del">
          <ac:chgData name="Ashok Basnet" userId="b75f6f4236b527a2" providerId="Windows Live" clId="Web-{9D0C0E1A-5968-48F6-ACC8-BC8ABEFDE509}" dt="2023-05-02T16:40:33.348" v="25"/>
          <ac:spMkLst>
            <pc:docMk/>
            <pc:sldMk cId="3711997951" sldId="279"/>
            <ac:spMk id="8" creationId="{A7AE9375-4664-4DB2-922D-2782A6E439AC}"/>
          </ac:spMkLst>
        </pc:spChg>
        <pc:spChg chg="add del">
          <ac:chgData name="Ashok Basnet" userId="b75f6f4236b527a2" providerId="Windows Live" clId="Web-{9D0C0E1A-5968-48F6-ACC8-BC8ABEFDE509}" dt="2023-05-02T16:40:33.348" v="25"/>
          <ac:spMkLst>
            <pc:docMk/>
            <pc:sldMk cId="3711997951" sldId="279"/>
            <ac:spMk id="12" creationId="{9DD005C1-8C51-42D6-9BEE-B9B83849743D}"/>
          </ac:spMkLst>
        </pc:spChg>
        <pc:cxnChg chg="add del">
          <ac:chgData name="Ashok Basnet" userId="b75f6f4236b527a2" providerId="Windows Live" clId="Web-{9D0C0E1A-5968-48F6-ACC8-BC8ABEFDE509}" dt="2023-05-02T16:40:33.348" v="25"/>
          <ac:cxnSpMkLst>
            <pc:docMk/>
            <pc:sldMk cId="3711997951" sldId="279"/>
            <ac:cxnSpMk id="10" creationId="{EE504C98-6397-41C1-A8D8-2D9C4ED307E0}"/>
          </ac:cxnSpMkLst>
        </pc:cxnChg>
      </pc:sldChg>
      <pc:sldChg chg="addSp delSp modSp new mod setBg">
        <pc:chgData name="Ashok Basnet" userId="b75f6f4236b527a2" providerId="Windows Live" clId="Web-{9D0C0E1A-5968-48F6-ACC8-BC8ABEFDE509}" dt="2023-05-02T16:44:16.855" v="44"/>
        <pc:sldMkLst>
          <pc:docMk/>
          <pc:sldMk cId="1799801742" sldId="280"/>
        </pc:sldMkLst>
        <pc:spChg chg="add del">
          <ac:chgData name="Ashok Basnet" userId="b75f6f4236b527a2" providerId="Windows Live" clId="Web-{9D0C0E1A-5968-48F6-ACC8-BC8ABEFDE509}" dt="2023-05-02T16:44:16.855" v="44"/>
          <ac:spMkLst>
            <pc:docMk/>
            <pc:sldMk cId="1799801742" sldId="280"/>
            <ac:spMk id="2" creationId="{8BCA50BF-0FAD-CA60-FB8D-B55F0B297347}"/>
          </ac:spMkLst>
        </pc:spChg>
        <pc:spChg chg="del">
          <ac:chgData name="Ashok Basnet" userId="b75f6f4236b527a2" providerId="Windows Live" clId="Web-{9D0C0E1A-5968-48F6-ACC8-BC8ABEFDE509}" dt="2023-05-02T16:44:06.136" v="39"/>
          <ac:spMkLst>
            <pc:docMk/>
            <pc:sldMk cId="1799801742" sldId="280"/>
            <ac:spMk id="3" creationId="{BD68F748-FA71-25A2-17FF-C466579C6711}"/>
          </ac:spMkLst>
        </pc:spChg>
        <pc:spChg chg="add del">
          <ac:chgData name="Ashok Basnet" userId="b75f6f4236b527a2" providerId="Windows Live" clId="Web-{9D0C0E1A-5968-48F6-ACC8-BC8ABEFDE509}" dt="2023-05-02T16:44:16.840" v="43"/>
          <ac:spMkLst>
            <pc:docMk/>
            <pc:sldMk cId="1799801742" sldId="280"/>
            <ac:spMk id="8" creationId="{0DD0008E-0F20-7A41-FBF1-54A5223F8455}"/>
          </ac:spMkLst>
        </pc:spChg>
        <pc:spChg chg="add del">
          <ac:chgData name="Ashok Basnet" userId="b75f6f4236b527a2" providerId="Windows Live" clId="Web-{9D0C0E1A-5968-48F6-ACC8-BC8ABEFDE509}" dt="2023-05-02T16:44:14.230" v="41"/>
          <ac:spMkLst>
            <pc:docMk/>
            <pc:sldMk cId="1799801742" sldId="280"/>
            <ac:spMk id="9" creationId="{32BC26D8-82FB-445E-AA49-62A77D7C1EE0}"/>
          </ac:spMkLst>
        </pc:spChg>
        <pc:spChg chg="add del">
          <ac:chgData name="Ashok Basnet" userId="b75f6f4236b527a2" providerId="Windows Live" clId="Web-{9D0C0E1A-5968-48F6-ACC8-BC8ABEFDE509}" dt="2023-05-02T16:44:14.230" v="41"/>
          <ac:spMkLst>
            <pc:docMk/>
            <pc:sldMk cId="1799801742" sldId="280"/>
            <ac:spMk id="11" creationId="{CB44330D-EA18-4254-AA95-EB49948539B8}"/>
          </ac:spMkLst>
        </pc:spChg>
        <pc:spChg chg="add del">
          <ac:chgData name="Ashok Basnet" userId="b75f6f4236b527a2" providerId="Windows Live" clId="Web-{9D0C0E1A-5968-48F6-ACC8-BC8ABEFDE509}" dt="2023-05-02T16:44:16.840" v="43"/>
          <ac:spMkLst>
            <pc:docMk/>
            <pc:sldMk cId="1799801742" sldId="280"/>
            <ac:spMk id="16" creationId="{E22359E4-350C-4B4C-903D-CD1B2BA31BC6}"/>
          </ac:spMkLst>
        </pc:spChg>
        <pc:spChg chg="add del">
          <ac:chgData name="Ashok Basnet" userId="b75f6f4236b527a2" providerId="Windows Live" clId="Web-{9D0C0E1A-5968-48F6-ACC8-BC8ABEFDE509}" dt="2023-05-02T16:44:16.840" v="43"/>
          <ac:spMkLst>
            <pc:docMk/>
            <pc:sldMk cId="1799801742" sldId="280"/>
            <ac:spMk id="17" creationId="{CB5FC5A2-E1DC-4DFE-9837-1EA5E869A90B}"/>
          </ac:spMkLst>
        </pc:spChg>
        <pc:spChg chg="add del">
          <ac:chgData name="Ashok Basnet" userId="b75f6f4236b527a2" providerId="Windows Live" clId="Web-{9D0C0E1A-5968-48F6-ACC8-BC8ABEFDE509}" dt="2023-05-02T16:44:16.840" v="43"/>
          <ac:spMkLst>
            <pc:docMk/>
            <pc:sldMk cId="1799801742" sldId="280"/>
            <ac:spMk id="18" creationId="{8BCA50BF-0FAD-CA60-FB8D-B55F0B297347}"/>
          </ac:spMkLst>
        </pc:spChg>
        <pc:spChg chg="add">
          <ac:chgData name="Ashok Basnet" userId="b75f6f4236b527a2" providerId="Windows Live" clId="Web-{9D0C0E1A-5968-48F6-ACC8-BC8ABEFDE509}" dt="2023-05-02T16:44:16.855" v="44"/>
          <ac:spMkLst>
            <pc:docMk/>
            <pc:sldMk cId="1799801742" sldId="280"/>
            <ac:spMk id="24" creationId="{32BC26D8-82FB-445E-AA49-62A77D7C1EE0}"/>
          </ac:spMkLst>
        </pc:spChg>
        <pc:spChg chg="add">
          <ac:chgData name="Ashok Basnet" userId="b75f6f4236b527a2" providerId="Windows Live" clId="Web-{9D0C0E1A-5968-48F6-ACC8-BC8ABEFDE509}" dt="2023-05-02T16:44:16.855" v="44"/>
          <ac:spMkLst>
            <pc:docMk/>
            <pc:sldMk cId="1799801742" sldId="280"/>
            <ac:spMk id="25" creationId="{CB44330D-EA18-4254-AA95-EB49948539B8}"/>
          </ac:spMkLst>
        </pc:spChg>
        <pc:grpChg chg="add del">
          <ac:chgData name="Ashok Basnet" userId="b75f6f4236b527a2" providerId="Windows Live" clId="Web-{9D0C0E1A-5968-48F6-ACC8-BC8ABEFDE509}" dt="2023-05-02T16:44:16.840" v="43"/>
          <ac:grpSpMkLst>
            <pc:docMk/>
            <pc:sldMk cId="1799801742" sldId="280"/>
            <ac:grpSpMk id="13" creationId="{D2A542E6-1924-4FE2-89D1-3CB19468C1F6}"/>
          </ac:grpSpMkLst>
        </pc:grpChg>
        <pc:grpChg chg="add del">
          <ac:chgData name="Ashok Basnet" userId="b75f6f4236b527a2" providerId="Windows Live" clId="Web-{9D0C0E1A-5968-48F6-ACC8-BC8ABEFDE509}" dt="2023-05-02T16:44:16.840" v="43"/>
          <ac:grpSpMkLst>
            <pc:docMk/>
            <pc:sldMk cId="1799801742" sldId="280"/>
            <ac:grpSpMk id="19" creationId="{72024ACE-D556-4A21-9B17-7CA3E82DA45F}"/>
          </ac:grpSpMkLst>
        </pc:grpChg>
        <pc:picChg chg="add mod ord">
          <ac:chgData name="Ashok Basnet" userId="b75f6f4236b527a2" providerId="Windows Live" clId="Web-{9D0C0E1A-5968-48F6-ACC8-BC8ABEFDE509}" dt="2023-05-02T16:44:16.855" v="44"/>
          <ac:picMkLst>
            <pc:docMk/>
            <pc:sldMk cId="1799801742" sldId="280"/>
            <ac:picMk id="4" creationId="{3450F0BC-F8DF-6B5E-1B25-0DECC5BC447D}"/>
          </ac:picMkLst>
        </pc:pic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5DC79-68A3-4761-8993-01CFE36FB2E3}" type="doc">
      <dgm:prSet loTypeId="urn:microsoft.com/office/officeart/2005/8/layout/vList5" loCatId="list" qsTypeId="urn:microsoft.com/office/officeart/2005/8/quickstyle/simple4" qsCatId="simple" csTypeId="urn:microsoft.com/office/officeart/2005/8/colors/accent0_3" csCatId="mainScheme"/>
      <dgm:spPr/>
      <dgm:t>
        <a:bodyPr/>
        <a:lstStyle/>
        <a:p>
          <a:endParaRPr lang="en-US"/>
        </a:p>
      </dgm:t>
    </dgm:pt>
    <dgm:pt modelId="{E5905287-193B-4E12-94CB-9B3BCD167E2A}">
      <dgm:prSet/>
      <dgm:spPr/>
      <dgm:t>
        <a:bodyPr/>
        <a:lstStyle/>
        <a:p>
          <a:r>
            <a:rPr lang="en-US"/>
            <a:t>Data collection and preparation</a:t>
          </a:r>
        </a:p>
      </dgm:t>
    </dgm:pt>
    <dgm:pt modelId="{06A1DC33-9A38-4CD6-9B0A-DB0E471FF5AB}" type="parTrans" cxnId="{47FB5C5B-23AA-4F4D-88C6-BC9F6155E6DC}">
      <dgm:prSet/>
      <dgm:spPr/>
      <dgm:t>
        <a:bodyPr/>
        <a:lstStyle/>
        <a:p>
          <a:endParaRPr lang="en-US"/>
        </a:p>
      </dgm:t>
    </dgm:pt>
    <dgm:pt modelId="{8D0A6176-A652-4CDF-98B9-C10244391498}" type="sibTrans" cxnId="{47FB5C5B-23AA-4F4D-88C6-BC9F6155E6DC}">
      <dgm:prSet/>
      <dgm:spPr/>
      <dgm:t>
        <a:bodyPr/>
        <a:lstStyle/>
        <a:p>
          <a:endParaRPr lang="en-US"/>
        </a:p>
      </dgm:t>
    </dgm:pt>
    <dgm:pt modelId="{B4A57D5B-9573-497F-84C7-B97803A27326}">
      <dgm:prSet/>
      <dgm:spPr/>
      <dgm:t>
        <a:bodyPr/>
        <a:lstStyle/>
        <a:p>
          <a:r>
            <a:rPr lang="en-US"/>
            <a:t>Feature selection and engineering</a:t>
          </a:r>
        </a:p>
      </dgm:t>
    </dgm:pt>
    <dgm:pt modelId="{037D684F-1839-421E-8B1D-77AF7610E15E}" type="parTrans" cxnId="{A6D703B8-856A-4081-B53A-D945ED7BD41A}">
      <dgm:prSet/>
      <dgm:spPr/>
      <dgm:t>
        <a:bodyPr/>
        <a:lstStyle/>
        <a:p>
          <a:endParaRPr lang="en-US"/>
        </a:p>
      </dgm:t>
    </dgm:pt>
    <dgm:pt modelId="{42F7AB1B-D988-4016-B1A6-92FAB2D691D7}" type="sibTrans" cxnId="{A6D703B8-856A-4081-B53A-D945ED7BD41A}">
      <dgm:prSet/>
      <dgm:spPr/>
      <dgm:t>
        <a:bodyPr/>
        <a:lstStyle/>
        <a:p>
          <a:endParaRPr lang="en-US"/>
        </a:p>
      </dgm:t>
    </dgm:pt>
    <dgm:pt modelId="{6DB13E4E-B3DB-452D-81EF-94F399B18BD8}">
      <dgm:prSet/>
      <dgm:spPr/>
      <dgm:t>
        <a:bodyPr/>
        <a:lstStyle/>
        <a:p>
          <a:r>
            <a:rPr lang="en-US"/>
            <a:t>Model selection</a:t>
          </a:r>
        </a:p>
      </dgm:t>
    </dgm:pt>
    <dgm:pt modelId="{9818FD33-3B98-48B0-B15F-8EE02ACADAAF}" type="parTrans" cxnId="{DB860FDE-650C-4ED3-8A4B-252842A14DF3}">
      <dgm:prSet/>
      <dgm:spPr/>
      <dgm:t>
        <a:bodyPr/>
        <a:lstStyle/>
        <a:p>
          <a:endParaRPr lang="en-US"/>
        </a:p>
      </dgm:t>
    </dgm:pt>
    <dgm:pt modelId="{B27DFE6E-5B5A-4F6B-B4AF-9FD3433DDAB0}" type="sibTrans" cxnId="{DB860FDE-650C-4ED3-8A4B-252842A14DF3}">
      <dgm:prSet/>
      <dgm:spPr/>
      <dgm:t>
        <a:bodyPr/>
        <a:lstStyle/>
        <a:p>
          <a:endParaRPr lang="en-US"/>
        </a:p>
      </dgm:t>
    </dgm:pt>
    <dgm:pt modelId="{B3241510-8A20-4B91-BD7B-9FBA10DE9A79}">
      <dgm:prSet/>
      <dgm:spPr/>
      <dgm:t>
        <a:bodyPr/>
        <a:lstStyle/>
        <a:p>
          <a:r>
            <a:rPr lang="en-US"/>
            <a:t>Training the model</a:t>
          </a:r>
        </a:p>
      </dgm:t>
    </dgm:pt>
    <dgm:pt modelId="{74B391DA-BEA2-4109-B5AA-ABBDD373C5B1}" type="parTrans" cxnId="{81C0559C-AEBE-47CD-8738-421D23DCC0A8}">
      <dgm:prSet/>
      <dgm:spPr/>
      <dgm:t>
        <a:bodyPr/>
        <a:lstStyle/>
        <a:p>
          <a:endParaRPr lang="en-US"/>
        </a:p>
      </dgm:t>
    </dgm:pt>
    <dgm:pt modelId="{9F13FF3A-9A2F-4311-A88C-C6E6B4AB336A}" type="sibTrans" cxnId="{81C0559C-AEBE-47CD-8738-421D23DCC0A8}">
      <dgm:prSet/>
      <dgm:spPr/>
      <dgm:t>
        <a:bodyPr/>
        <a:lstStyle/>
        <a:p>
          <a:endParaRPr lang="en-US"/>
        </a:p>
      </dgm:t>
    </dgm:pt>
    <dgm:pt modelId="{F2AA9F08-E9DE-4C2F-8E63-76B717290758}">
      <dgm:prSet/>
      <dgm:spPr/>
      <dgm:t>
        <a:bodyPr/>
        <a:lstStyle/>
        <a:p>
          <a:r>
            <a:rPr lang="en-US"/>
            <a:t>Hyperparameter tuning</a:t>
          </a:r>
        </a:p>
      </dgm:t>
    </dgm:pt>
    <dgm:pt modelId="{0115C0DB-B8A0-4AF3-9385-4BE721ADBE42}" type="parTrans" cxnId="{37E8FB6D-D3BF-41FF-B855-A1FCA5E53DAE}">
      <dgm:prSet/>
      <dgm:spPr/>
      <dgm:t>
        <a:bodyPr/>
        <a:lstStyle/>
        <a:p>
          <a:endParaRPr lang="en-US"/>
        </a:p>
      </dgm:t>
    </dgm:pt>
    <dgm:pt modelId="{A5F482B8-0C3E-4FEE-B1A5-57A3512E9012}" type="sibTrans" cxnId="{37E8FB6D-D3BF-41FF-B855-A1FCA5E53DAE}">
      <dgm:prSet/>
      <dgm:spPr/>
      <dgm:t>
        <a:bodyPr/>
        <a:lstStyle/>
        <a:p>
          <a:endParaRPr lang="en-US"/>
        </a:p>
      </dgm:t>
    </dgm:pt>
    <dgm:pt modelId="{15792932-6682-4ADB-84F0-A782DF27E1F9}">
      <dgm:prSet/>
      <dgm:spPr/>
      <dgm:t>
        <a:bodyPr/>
        <a:lstStyle/>
        <a:p>
          <a:r>
            <a:rPr lang="en-US"/>
            <a:t>Evaluating the model</a:t>
          </a:r>
        </a:p>
      </dgm:t>
    </dgm:pt>
    <dgm:pt modelId="{49BB3EDE-D388-48B0-9691-C635D7B5E0EF}" type="parTrans" cxnId="{8BF52C5E-F4B2-43A5-98DA-0B9D5AE6ABFB}">
      <dgm:prSet/>
      <dgm:spPr/>
      <dgm:t>
        <a:bodyPr/>
        <a:lstStyle/>
        <a:p>
          <a:endParaRPr lang="en-US"/>
        </a:p>
      </dgm:t>
    </dgm:pt>
    <dgm:pt modelId="{8984CAB3-1B98-42AC-9EED-3EBF56235EE4}" type="sibTrans" cxnId="{8BF52C5E-F4B2-43A5-98DA-0B9D5AE6ABFB}">
      <dgm:prSet/>
      <dgm:spPr/>
      <dgm:t>
        <a:bodyPr/>
        <a:lstStyle/>
        <a:p>
          <a:endParaRPr lang="en-US"/>
        </a:p>
      </dgm:t>
    </dgm:pt>
    <dgm:pt modelId="{3777B2D3-AAD6-45CA-9999-126B17CE47A4}">
      <dgm:prSet/>
      <dgm:spPr/>
      <dgm:t>
        <a:bodyPr/>
        <a:lstStyle/>
        <a:p>
          <a:r>
            <a:rPr lang="en-US"/>
            <a:t>Deploying the model</a:t>
          </a:r>
        </a:p>
      </dgm:t>
    </dgm:pt>
    <dgm:pt modelId="{BAEC21ED-6B24-4FF4-B771-5EA723762594}" type="parTrans" cxnId="{4BC58BEE-8556-48E5-ACB7-CE2B4BDF41CC}">
      <dgm:prSet/>
      <dgm:spPr/>
      <dgm:t>
        <a:bodyPr/>
        <a:lstStyle/>
        <a:p>
          <a:endParaRPr lang="en-US"/>
        </a:p>
      </dgm:t>
    </dgm:pt>
    <dgm:pt modelId="{51642E07-264A-4EEE-8A03-1F5E8B5A30AA}" type="sibTrans" cxnId="{4BC58BEE-8556-48E5-ACB7-CE2B4BDF41CC}">
      <dgm:prSet/>
      <dgm:spPr/>
      <dgm:t>
        <a:bodyPr/>
        <a:lstStyle/>
        <a:p>
          <a:endParaRPr lang="en-US"/>
        </a:p>
      </dgm:t>
    </dgm:pt>
    <dgm:pt modelId="{070FC048-A4E4-48ED-9B4A-59198DC7FE32}" type="pres">
      <dgm:prSet presAssocID="{E515DC79-68A3-4761-8993-01CFE36FB2E3}" presName="Name0" presStyleCnt="0">
        <dgm:presLayoutVars>
          <dgm:dir/>
          <dgm:animLvl val="lvl"/>
          <dgm:resizeHandles val="exact"/>
        </dgm:presLayoutVars>
      </dgm:prSet>
      <dgm:spPr/>
    </dgm:pt>
    <dgm:pt modelId="{807A2102-2D80-44F1-8F37-799F5412E0CC}" type="pres">
      <dgm:prSet presAssocID="{E5905287-193B-4E12-94CB-9B3BCD167E2A}" presName="linNode" presStyleCnt="0"/>
      <dgm:spPr/>
    </dgm:pt>
    <dgm:pt modelId="{998212B5-E705-4945-ACCF-9689ECE16393}" type="pres">
      <dgm:prSet presAssocID="{E5905287-193B-4E12-94CB-9B3BCD167E2A}" presName="parentText" presStyleLbl="node1" presStyleIdx="0" presStyleCnt="7">
        <dgm:presLayoutVars>
          <dgm:chMax val="1"/>
          <dgm:bulletEnabled val="1"/>
        </dgm:presLayoutVars>
      </dgm:prSet>
      <dgm:spPr/>
    </dgm:pt>
    <dgm:pt modelId="{C269DF5C-C906-4C97-94A7-AD96C6C6E6A1}" type="pres">
      <dgm:prSet presAssocID="{8D0A6176-A652-4CDF-98B9-C10244391498}" presName="sp" presStyleCnt="0"/>
      <dgm:spPr/>
    </dgm:pt>
    <dgm:pt modelId="{7BA780C9-D069-4BFA-8939-F6950FF4D085}" type="pres">
      <dgm:prSet presAssocID="{B4A57D5B-9573-497F-84C7-B97803A27326}" presName="linNode" presStyleCnt="0"/>
      <dgm:spPr/>
    </dgm:pt>
    <dgm:pt modelId="{5E77038E-47D1-4B28-85EA-288695E625CB}" type="pres">
      <dgm:prSet presAssocID="{B4A57D5B-9573-497F-84C7-B97803A27326}" presName="parentText" presStyleLbl="node1" presStyleIdx="1" presStyleCnt="7">
        <dgm:presLayoutVars>
          <dgm:chMax val="1"/>
          <dgm:bulletEnabled val="1"/>
        </dgm:presLayoutVars>
      </dgm:prSet>
      <dgm:spPr/>
    </dgm:pt>
    <dgm:pt modelId="{26DAB968-54D6-4D85-B034-5D1F056DE5C3}" type="pres">
      <dgm:prSet presAssocID="{42F7AB1B-D988-4016-B1A6-92FAB2D691D7}" presName="sp" presStyleCnt="0"/>
      <dgm:spPr/>
    </dgm:pt>
    <dgm:pt modelId="{5D7AAC34-01C3-47D8-9E6D-F6CAF88B9211}" type="pres">
      <dgm:prSet presAssocID="{6DB13E4E-B3DB-452D-81EF-94F399B18BD8}" presName="linNode" presStyleCnt="0"/>
      <dgm:spPr/>
    </dgm:pt>
    <dgm:pt modelId="{087131DF-2085-49FC-BFE5-7A5AD0D66F20}" type="pres">
      <dgm:prSet presAssocID="{6DB13E4E-B3DB-452D-81EF-94F399B18BD8}" presName="parentText" presStyleLbl="node1" presStyleIdx="2" presStyleCnt="7">
        <dgm:presLayoutVars>
          <dgm:chMax val="1"/>
          <dgm:bulletEnabled val="1"/>
        </dgm:presLayoutVars>
      </dgm:prSet>
      <dgm:spPr/>
    </dgm:pt>
    <dgm:pt modelId="{6A653D12-4730-448F-B13C-E8FF2CC430C0}" type="pres">
      <dgm:prSet presAssocID="{B27DFE6E-5B5A-4F6B-B4AF-9FD3433DDAB0}" presName="sp" presStyleCnt="0"/>
      <dgm:spPr/>
    </dgm:pt>
    <dgm:pt modelId="{D4B908D6-54A3-47E9-8A13-4132439ABC55}" type="pres">
      <dgm:prSet presAssocID="{B3241510-8A20-4B91-BD7B-9FBA10DE9A79}" presName="linNode" presStyleCnt="0"/>
      <dgm:spPr/>
    </dgm:pt>
    <dgm:pt modelId="{A331AEEE-F118-41D3-A93B-F0C35320D6EB}" type="pres">
      <dgm:prSet presAssocID="{B3241510-8A20-4B91-BD7B-9FBA10DE9A79}" presName="parentText" presStyleLbl="node1" presStyleIdx="3" presStyleCnt="7">
        <dgm:presLayoutVars>
          <dgm:chMax val="1"/>
          <dgm:bulletEnabled val="1"/>
        </dgm:presLayoutVars>
      </dgm:prSet>
      <dgm:spPr/>
    </dgm:pt>
    <dgm:pt modelId="{E8B25CA0-38BE-44C6-BD3D-4E852F17D8DB}" type="pres">
      <dgm:prSet presAssocID="{9F13FF3A-9A2F-4311-A88C-C6E6B4AB336A}" presName="sp" presStyleCnt="0"/>
      <dgm:spPr/>
    </dgm:pt>
    <dgm:pt modelId="{B9E02730-8186-4A6C-AC36-7FF5A7516EE8}" type="pres">
      <dgm:prSet presAssocID="{F2AA9F08-E9DE-4C2F-8E63-76B717290758}" presName="linNode" presStyleCnt="0"/>
      <dgm:spPr/>
    </dgm:pt>
    <dgm:pt modelId="{A3FE44A4-56DD-4392-8F1A-ACC4C13417D7}" type="pres">
      <dgm:prSet presAssocID="{F2AA9F08-E9DE-4C2F-8E63-76B717290758}" presName="parentText" presStyleLbl="node1" presStyleIdx="4" presStyleCnt="7">
        <dgm:presLayoutVars>
          <dgm:chMax val="1"/>
          <dgm:bulletEnabled val="1"/>
        </dgm:presLayoutVars>
      </dgm:prSet>
      <dgm:spPr/>
    </dgm:pt>
    <dgm:pt modelId="{8E5CA70D-F203-47E9-9676-7D17A815E00F}" type="pres">
      <dgm:prSet presAssocID="{A5F482B8-0C3E-4FEE-B1A5-57A3512E9012}" presName="sp" presStyleCnt="0"/>
      <dgm:spPr/>
    </dgm:pt>
    <dgm:pt modelId="{950625FA-5ED7-4B16-96F0-EC7EF96D2962}" type="pres">
      <dgm:prSet presAssocID="{15792932-6682-4ADB-84F0-A782DF27E1F9}" presName="linNode" presStyleCnt="0"/>
      <dgm:spPr/>
    </dgm:pt>
    <dgm:pt modelId="{AEB8CA60-21A5-480A-B542-B31CDD4246F3}" type="pres">
      <dgm:prSet presAssocID="{15792932-6682-4ADB-84F0-A782DF27E1F9}" presName="parentText" presStyleLbl="node1" presStyleIdx="5" presStyleCnt="7">
        <dgm:presLayoutVars>
          <dgm:chMax val="1"/>
          <dgm:bulletEnabled val="1"/>
        </dgm:presLayoutVars>
      </dgm:prSet>
      <dgm:spPr/>
    </dgm:pt>
    <dgm:pt modelId="{7F539DFD-560F-467B-884B-52A938DEAD3D}" type="pres">
      <dgm:prSet presAssocID="{8984CAB3-1B98-42AC-9EED-3EBF56235EE4}" presName="sp" presStyleCnt="0"/>
      <dgm:spPr/>
    </dgm:pt>
    <dgm:pt modelId="{C1943BB2-9B2A-443C-B7D9-CCCBBA44A617}" type="pres">
      <dgm:prSet presAssocID="{3777B2D3-AAD6-45CA-9999-126B17CE47A4}" presName="linNode" presStyleCnt="0"/>
      <dgm:spPr/>
    </dgm:pt>
    <dgm:pt modelId="{35AA0CF8-0A53-41E3-B631-2C82C68D513D}" type="pres">
      <dgm:prSet presAssocID="{3777B2D3-AAD6-45CA-9999-126B17CE47A4}" presName="parentText" presStyleLbl="node1" presStyleIdx="6" presStyleCnt="7">
        <dgm:presLayoutVars>
          <dgm:chMax val="1"/>
          <dgm:bulletEnabled val="1"/>
        </dgm:presLayoutVars>
      </dgm:prSet>
      <dgm:spPr/>
    </dgm:pt>
  </dgm:ptLst>
  <dgm:cxnLst>
    <dgm:cxn modelId="{D892A23C-E0C8-464E-8B3A-258EF9FBBCC8}" type="presOf" srcId="{B3241510-8A20-4B91-BD7B-9FBA10DE9A79}" destId="{A331AEEE-F118-41D3-A93B-F0C35320D6EB}" srcOrd="0" destOrd="0" presId="urn:microsoft.com/office/officeart/2005/8/layout/vList5"/>
    <dgm:cxn modelId="{A195F83F-7D00-4415-A259-DEB8CEC19822}" type="presOf" srcId="{15792932-6682-4ADB-84F0-A782DF27E1F9}" destId="{AEB8CA60-21A5-480A-B542-B31CDD4246F3}" srcOrd="0" destOrd="0" presId="urn:microsoft.com/office/officeart/2005/8/layout/vList5"/>
    <dgm:cxn modelId="{C2908240-D255-4A08-B2CD-6C016681A06D}" type="presOf" srcId="{6DB13E4E-B3DB-452D-81EF-94F399B18BD8}" destId="{087131DF-2085-49FC-BFE5-7A5AD0D66F20}" srcOrd="0" destOrd="0" presId="urn:microsoft.com/office/officeart/2005/8/layout/vList5"/>
    <dgm:cxn modelId="{47FB5C5B-23AA-4F4D-88C6-BC9F6155E6DC}" srcId="{E515DC79-68A3-4761-8993-01CFE36FB2E3}" destId="{E5905287-193B-4E12-94CB-9B3BCD167E2A}" srcOrd="0" destOrd="0" parTransId="{06A1DC33-9A38-4CD6-9B0A-DB0E471FF5AB}" sibTransId="{8D0A6176-A652-4CDF-98B9-C10244391498}"/>
    <dgm:cxn modelId="{8BF52C5E-F4B2-43A5-98DA-0B9D5AE6ABFB}" srcId="{E515DC79-68A3-4761-8993-01CFE36FB2E3}" destId="{15792932-6682-4ADB-84F0-A782DF27E1F9}" srcOrd="5" destOrd="0" parTransId="{49BB3EDE-D388-48B0-9691-C635D7B5E0EF}" sibTransId="{8984CAB3-1B98-42AC-9EED-3EBF56235EE4}"/>
    <dgm:cxn modelId="{37E8FB6D-D3BF-41FF-B855-A1FCA5E53DAE}" srcId="{E515DC79-68A3-4761-8993-01CFE36FB2E3}" destId="{F2AA9F08-E9DE-4C2F-8E63-76B717290758}" srcOrd="4" destOrd="0" parTransId="{0115C0DB-B8A0-4AF3-9385-4BE721ADBE42}" sibTransId="{A5F482B8-0C3E-4FEE-B1A5-57A3512E9012}"/>
    <dgm:cxn modelId="{991FC552-9B0A-4B75-9FE1-8D0145F1B085}" type="presOf" srcId="{E515DC79-68A3-4761-8993-01CFE36FB2E3}" destId="{070FC048-A4E4-48ED-9B4A-59198DC7FE32}" srcOrd="0" destOrd="0" presId="urn:microsoft.com/office/officeart/2005/8/layout/vList5"/>
    <dgm:cxn modelId="{587D5887-5F7B-4C42-8E09-23081A329DE7}" type="presOf" srcId="{E5905287-193B-4E12-94CB-9B3BCD167E2A}" destId="{998212B5-E705-4945-ACCF-9689ECE16393}" srcOrd="0" destOrd="0" presId="urn:microsoft.com/office/officeart/2005/8/layout/vList5"/>
    <dgm:cxn modelId="{81C0559C-AEBE-47CD-8738-421D23DCC0A8}" srcId="{E515DC79-68A3-4761-8993-01CFE36FB2E3}" destId="{B3241510-8A20-4B91-BD7B-9FBA10DE9A79}" srcOrd="3" destOrd="0" parTransId="{74B391DA-BEA2-4109-B5AA-ABBDD373C5B1}" sibTransId="{9F13FF3A-9A2F-4311-A88C-C6E6B4AB336A}"/>
    <dgm:cxn modelId="{1A7AF6A6-F7DC-48D2-9718-AC20B94ED7E2}" type="presOf" srcId="{3777B2D3-AAD6-45CA-9999-126B17CE47A4}" destId="{35AA0CF8-0A53-41E3-B631-2C82C68D513D}" srcOrd="0" destOrd="0" presId="urn:microsoft.com/office/officeart/2005/8/layout/vList5"/>
    <dgm:cxn modelId="{A6D703B8-856A-4081-B53A-D945ED7BD41A}" srcId="{E515DC79-68A3-4761-8993-01CFE36FB2E3}" destId="{B4A57D5B-9573-497F-84C7-B97803A27326}" srcOrd="1" destOrd="0" parTransId="{037D684F-1839-421E-8B1D-77AF7610E15E}" sibTransId="{42F7AB1B-D988-4016-B1A6-92FAB2D691D7}"/>
    <dgm:cxn modelId="{126971B9-2279-4985-AC7D-3D7CC90286C6}" type="presOf" srcId="{F2AA9F08-E9DE-4C2F-8E63-76B717290758}" destId="{A3FE44A4-56DD-4392-8F1A-ACC4C13417D7}" srcOrd="0" destOrd="0" presId="urn:microsoft.com/office/officeart/2005/8/layout/vList5"/>
    <dgm:cxn modelId="{140243D5-52E1-47F8-B91C-AF94E8BDC2AC}" type="presOf" srcId="{B4A57D5B-9573-497F-84C7-B97803A27326}" destId="{5E77038E-47D1-4B28-85EA-288695E625CB}" srcOrd="0" destOrd="0" presId="urn:microsoft.com/office/officeart/2005/8/layout/vList5"/>
    <dgm:cxn modelId="{DB860FDE-650C-4ED3-8A4B-252842A14DF3}" srcId="{E515DC79-68A3-4761-8993-01CFE36FB2E3}" destId="{6DB13E4E-B3DB-452D-81EF-94F399B18BD8}" srcOrd="2" destOrd="0" parTransId="{9818FD33-3B98-48B0-B15F-8EE02ACADAAF}" sibTransId="{B27DFE6E-5B5A-4F6B-B4AF-9FD3433DDAB0}"/>
    <dgm:cxn modelId="{4BC58BEE-8556-48E5-ACB7-CE2B4BDF41CC}" srcId="{E515DC79-68A3-4761-8993-01CFE36FB2E3}" destId="{3777B2D3-AAD6-45CA-9999-126B17CE47A4}" srcOrd="6" destOrd="0" parTransId="{BAEC21ED-6B24-4FF4-B771-5EA723762594}" sibTransId="{51642E07-264A-4EEE-8A03-1F5E8B5A30AA}"/>
    <dgm:cxn modelId="{AC51368C-516B-4C31-AEEA-123E8332037C}" type="presParOf" srcId="{070FC048-A4E4-48ED-9B4A-59198DC7FE32}" destId="{807A2102-2D80-44F1-8F37-799F5412E0CC}" srcOrd="0" destOrd="0" presId="urn:microsoft.com/office/officeart/2005/8/layout/vList5"/>
    <dgm:cxn modelId="{D8BB5B47-CABD-4BCB-A8F1-01D74BE7D244}" type="presParOf" srcId="{807A2102-2D80-44F1-8F37-799F5412E0CC}" destId="{998212B5-E705-4945-ACCF-9689ECE16393}" srcOrd="0" destOrd="0" presId="urn:microsoft.com/office/officeart/2005/8/layout/vList5"/>
    <dgm:cxn modelId="{0D9D072D-31B3-4D1D-8BD1-F70CE7BEB630}" type="presParOf" srcId="{070FC048-A4E4-48ED-9B4A-59198DC7FE32}" destId="{C269DF5C-C906-4C97-94A7-AD96C6C6E6A1}" srcOrd="1" destOrd="0" presId="urn:microsoft.com/office/officeart/2005/8/layout/vList5"/>
    <dgm:cxn modelId="{42F20EC1-F1BD-45A5-8B13-FBAFCBFBEA4B}" type="presParOf" srcId="{070FC048-A4E4-48ED-9B4A-59198DC7FE32}" destId="{7BA780C9-D069-4BFA-8939-F6950FF4D085}" srcOrd="2" destOrd="0" presId="urn:microsoft.com/office/officeart/2005/8/layout/vList5"/>
    <dgm:cxn modelId="{81E325C3-E432-41D4-8E2A-407F0A0C5F40}" type="presParOf" srcId="{7BA780C9-D069-4BFA-8939-F6950FF4D085}" destId="{5E77038E-47D1-4B28-85EA-288695E625CB}" srcOrd="0" destOrd="0" presId="urn:microsoft.com/office/officeart/2005/8/layout/vList5"/>
    <dgm:cxn modelId="{EAB55940-F83D-428B-9618-889D08568831}" type="presParOf" srcId="{070FC048-A4E4-48ED-9B4A-59198DC7FE32}" destId="{26DAB968-54D6-4D85-B034-5D1F056DE5C3}" srcOrd="3" destOrd="0" presId="urn:microsoft.com/office/officeart/2005/8/layout/vList5"/>
    <dgm:cxn modelId="{A169ADD6-2570-47E3-999E-C7C82EB56EC5}" type="presParOf" srcId="{070FC048-A4E4-48ED-9B4A-59198DC7FE32}" destId="{5D7AAC34-01C3-47D8-9E6D-F6CAF88B9211}" srcOrd="4" destOrd="0" presId="urn:microsoft.com/office/officeart/2005/8/layout/vList5"/>
    <dgm:cxn modelId="{DF639AC5-D497-4FB7-83F0-E9D3B9FE4979}" type="presParOf" srcId="{5D7AAC34-01C3-47D8-9E6D-F6CAF88B9211}" destId="{087131DF-2085-49FC-BFE5-7A5AD0D66F20}" srcOrd="0" destOrd="0" presId="urn:microsoft.com/office/officeart/2005/8/layout/vList5"/>
    <dgm:cxn modelId="{E3B12771-600E-4668-AA55-9738C1B84D22}" type="presParOf" srcId="{070FC048-A4E4-48ED-9B4A-59198DC7FE32}" destId="{6A653D12-4730-448F-B13C-E8FF2CC430C0}" srcOrd="5" destOrd="0" presId="urn:microsoft.com/office/officeart/2005/8/layout/vList5"/>
    <dgm:cxn modelId="{48BDA38C-BD7C-464B-9D5D-912E7B6250DA}" type="presParOf" srcId="{070FC048-A4E4-48ED-9B4A-59198DC7FE32}" destId="{D4B908D6-54A3-47E9-8A13-4132439ABC55}" srcOrd="6" destOrd="0" presId="urn:microsoft.com/office/officeart/2005/8/layout/vList5"/>
    <dgm:cxn modelId="{D28D8F9C-22A4-4D3D-BE9A-BEDD40083E97}" type="presParOf" srcId="{D4B908D6-54A3-47E9-8A13-4132439ABC55}" destId="{A331AEEE-F118-41D3-A93B-F0C35320D6EB}" srcOrd="0" destOrd="0" presId="urn:microsoft.com/office/officeart/2005/8/layout/vList5"/>
    <dgm:cxn modelId="{A7F0CADB-62CB-41FE-A0AE-DF6A8F3029EF}" type="presParOf" srcId="{070FC048-A4E4-48ED-9B4A-59198DC7FE32}" destId="{E8B25CA0-38BE-44C6-BD3D-4E852F17D8DB}" srcOrd="7" destOrd="0" presId="urn:microsoft.com/office/officeart/2005/8/layout/vList5"/>
    <dgm:cxn modelId="{09D82190-B934-4BF5-A961-ECC49A33FC57}" type="presParOf" srcId="{070FC048-A4E4-48ED-9B4A-59198DC7FE32}" destId="{B9E02730-8186-4A6C-AC36-7FF5A7516EE8}" srcOrd="8" destOrd="0" presId="urn:microsoft.com/office/officeart/2005/8/layout/vList5"/>
    <dgm:cxn modelId="{68724B2B-2074-436B-93FA-C7B6EDD5049B}" type="presParOf" srcId="{B9E02730-8186-4A6C-AC36-7FF5A7516EE8}" destId="{A3FE44A4-56DD-4392-8F1A-ACC4C13417D7}" srcOrd="0" destOrd="0" presId="urn:microsoft.com/office/officeart/2005/8/layout/vList5"/>
    <dgm:cxn modelId="{44279FAB-5CAE-4F4D-9662-4B5D5E88D748}" type="presParOf" srcId="{070FC048-A4E4-48ED-9B4A-59198DC7FE32}" destId="{8E5CA70D-F203-47E9-9676-7D17A815E00F}" srcOrd="9" destOrd="0" presId="urn:microsoft.com/office/officeart/2005/8/layout/vList5"/>
    <dgm:cxn modelId="{DD5B84F6-C759-4DC1-A5F1-9076239E3150}" type="presParOf" srcId="{070FC048-A4E4-48ED-9B4A-59198DC7FE32}" destId="{950625FA-5ED7-4B16-96F0-EC7EF96D2962}" srcOrd="10" destOrd="0" presId="urn:microsoft.com/office/officeart/2005/8/layout/vList5"/>
    <dgm:cxn modelId="{4D90C721-28AA-4616-8994-71FC3984A9CD}" type="presParOf" srcId="{950625FA-5ED7-4B16-96F0-EC7EF96D2962}" destId="{AEB8CA60-21A5-480A-B542-B31CDD4246F3}" srcOrd="0" destOrd="0" presId="urn:microsoft.com/office/officeart/2005/8/layout/vList5"/>
    <dgm:cxn modelId="{F87AA8C4-FD56-48F2-9ABB-6A83142026DA}" type="presParOf" srcId="{070FC048-A4E4-48ED-9B4A-59198DC7FE32}" destId="{7F539DFD-560F-467B-884B-52A938DEAD3D}" srcOrd="11" destOrd="0" presId="urn:microsoft.com/office/officeart/2005/8/layout/vList5"/>
    <dgm:cxn modelId="{4656EF22-5BAA-4AAD-A984-9C54D7ECFA73}" type="presParOf" srcId="{070FC048-A4E4-48ED-9B4A-59198DC7FE32}" destId="{C1943BB2-9B2A-443C-B7D9-CCCBBA44A617}" srcOrd="12" destOrd="0" presId="urn:microsoft.com/office/officeart/2005/8/layout/vList5"/>
    <dgm:cxn modelId="{2F5FE591-73F5-4EB7-A947-AA107E782FFF}" type="presParOf" srcId="{C1943BB2-9B2A-443C-B7D9-CCCBBA44A617}" destId="{35AA0CF8-0A53-41E3-B631-2C82C68D513D}"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B943D-07EF-4935-8350-BF32EAD0337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855D407-5E65-4986-9CDF-8AD4E1C2088D}">
      <dgm:prSet/>
      <dgm:spPr/>
      <dgm:t>
        <a:bodyPr/>
        <a:lstStyle/>
        <a:p>
          <a:r>
            <a:rPr lang="en-US"/>
            <a:t>Hyperparameters are additional parameters that control the behavior of the algorithm, and they are not learned during training. </a:t>
          </a:r>
        </a:p>
      </dgm:t>
    </dgm:pt>
    <dgm:pt modelId="{034B8C27-4A73-416B-8244-94A21778E0EF}" type="parTrans" cxnId="{DC0F2C16-8AE0-48A3-AD00-DF098468F8B9}">
      <dgm:prSet/>
      <dgm:spPr/>
      <dgm:t>
        <a:bodyPr/>
        <a:lstStyle/>
        <a:p>
          <a:endParaRPr lang="en-US"/>
        </a:p>
      </dgm:t>
    </dgm:pt>
    <dgm:pt modelId="{15920172-AF37-4EAB-B3F6-ED37C2D627A7}" type="sibTrans" cxnId="{DC0F2C16-8AE0-48A3-AD00-DF098468F8B9}">
      <dgm:prSet/>
      <dgm:spPr/>
      <dgm:t>
        <a:bodyPr/>
        <a:lstStyle/>
        <a:p>
          <a:endParaRPr lang="en-US"/>
        </a:p>
      </dgm:t>
    </dgm:pt>
    <dgm:pt modelId="{CD54F445-EB9A-4DBA-BF56-FCE8A4F78027}">
      <dgm:prSet/>
      <dgm:spPr/>
      <dgm:t>
        <a:bodyPr/>
        <a:lstStyle/>
        <a:p>
          <a:r>
            <a:rPr lang="en-US"/>
            <a:t>These parameters are tuned using techniques such as grid search or random search to optimize the performance of the model.</a:t>
          </a:r>
        </a:p>
      </dgm:t>
    </dgm:pt>
    <dgm:pt modelId="{75BBEE86-E277-4B37-AF62-DBF2A9EC8558}" type="parTrans" cxnId="{11C0542D-EF6E-4EDB-B88D-E2AD9D9C363A}">
      <dgm:prSet/>
      <dgm:spPr/>
      <dgm:t>
        <a:bodyPr/>
        <a:lstStyle/>
        <a:p>
          <a:endParaRPr lang="en-US"/>
        </a:p>
      </dgm:t>
    </dgm:pt>
    <dgm:pt modelId="{C10C2CC2-F75A-4AF0-86F5-47189B045064}" type="sibTrans" cxnId="{11C0542D-EF6E-4EDB-B88D-E2AD9D9C363A}">
      <dgm:prSet/>
      <dgm:spPr/>
      <dgm:t>
        <a:bodyPr/>
        <a:lstStyle/>
        <a:p>
          <a:endParaRPr lang="en-US"/>
        </a:p>
      </dgm:t>
    </dgm:pt>
    <dgm:pt modelId="{8C908B6E-67AE-4E08-B09A-CD42AA4A182C}">
      <dgm:prSet/>
      <dgm:spPr/>
      <dgm:t>
        <a:bodyPr/>
        <a:lstStyle/>
        <a:p>
          <a:r>
            <a:rPr lang="en-US"/>
            <a:t>We would then fine-tune the model by adjusting its hyperparameters such as regularization strength, learning rate, or tree depth to optimize its performance.</a:t>
          </a:r>
        </a:p>
      </dgm:t>
    </dgm:pt>
    <dgm:pt modelId="{FE887C7D-B5C5-47DF-B7B9-8047E74B1D2C}" type="parTrans" cxnId="{61274595-8E85-46E9-BBA0-C4B99D70CD76}">
      <dgm:prSet/>
      <dgm:spPr/>
      <dgm:t>
        <a:bodyPr/>
        <a:lstStyle/>
        <a:p>
          <a:endParaRPr lang="en-US"/>
        </a:p>
      </dgm:t>
    </dgm:pt>
    <dgm:pt modelId="{D4AC526D-F711-4E2A-8C8D-414BEBB7BCDB}" type="sibTrans" cxnId="{61274595-8E85-46E9-BBA0-C4B99D70CD76}">
      <dgm:prSet/>
      <dgm:spPr/>
      <dgm:t>
        <a:bodyPr/>
        <a:lstStyle/>
        <a:p>
          <a:endParaRPr lang="en-US"/>
        </a:p>
      </dgm:t>
    </dgm:pt>
    <dgm:pt modelId="{445B651C-8B5A-4F0A-8CA7-EFD5DB16E202}" type="pres">
      <dgm:prSet presAssocID="{331B943D-07EF-4935-8350-BF32EAD0337E}" presName="vert0" presStyleCnt="0">
        <dgm:presLayoutVars>
          <dgm:dir/>
          <dgm:animOne val="branch"/>
          <dgm:animLvl val="lvl"/>
        </dgm:presLayoutVars>
      </dgm:prSet>
      <dgm:spPr/>
    </dgm:pt>
    <dgm:pt modelId="{AE84232B-94C1-474A-A0B8-B40A8A6DE61E}" type="pres">
      <dgm:prSet presAssocID="{9855D407-5E65-4986-9CDF-8AD4E1C2088D}" presName="thickLine" presStyleLbl="alignNode1" presStyleIdx="0" presStyleCnt="3"/>
      <dgm:spPr/>
    </dgm:pt>
    <dgm:pt modelId="{964F6EFA-5C16-4ED4-88E9-AE8350E83DEA}" type="pres">
      <dgm:prSet presAssocID="{9855D407-5E65-4986-9CDF-8AD4E1C2088D}" presName="horz1" presStyleCnt="0"/>
      <dgm:spPr/>
    </dgm:pt>
    <dgm:pt modelId="{D5474F3A-D73C-4705-8B2A-7E8BF154DDC1}" type="pres">
      <dgm:prSet presAssocID="{9855D407-5E65-4986-9CDF-8AD4E1C2088D}" presName="tx1" presStyleLbl="revTx" presStyleIdx="0" presStyleCnt="3"/>
      <dgm:spPr/>
    </dgm:pt>
    <dgm:pt modelId="{9A714D38-AF5B-406F-B850-28214AB55A19}" type="pres">
      <dgm:prSet presAssocID="{9855D407-5E65-4986-9CDF-8AD4E1C2088D}" presName="vert1" presStyleCnt="0"/>
      <dgm:spPr/>
    </dgm:pt>
    <dgm:pt modelId="{5C8EFD83-9D1A-4C32-BD88-CD6C423E3552}" type="pres">
      <dgm:prSet presAssocID="{CD54F445-EB9A-4DBA-BF56-FCE8A4F78027}" presName="thickLine" presStyleLbl="alignNode1" presStyleIdx="1" presStyleCnt="3"/>
      <dgm:spPr/>
    </dgm:pt>
    <dgm:pt modelId="{B3D3831E-255B-4762-A9DA-2EA0F12DF79E}" type="pres">
      <dgm:prSet presAssocID="{CD54F445-EB9A-4DBA-BF56-FCE8A4F78027}" presName="horz1" presStyleCnt="0"/>
      <dgm:spPr/>
    </dgm:pt>
    <dgm:pt modelId="{81D80533-83D5-4482-9746-EB78472D68BD}" type="pres">
      <dgm:prSet presAssocID="{CD54F445-EB9A-4DBA-BF56-FCE8A4F78027}" presName="tx1" presStyleLbl="revTx" presStyleIdx="1" presStyleCnt="3"/>
      <dgm:spPr/>
    </dgm:pt>
    <dgm:pt modelId="{17C85E14-EB3B-431B-8245-98EFAC3045B1}" type="pres">
      <dgm:prSet presAssocID="{CD54F445-EB9A-4DBA-BF56-FCE8A4F78027}" presName="vert1" presStyleCnt="0"/>
      <dgm:spPr/>
    </dgm:pt>
    <dgm:pt modelId="{1CE56BE8-5FB2-42E7-A4D3-1A1EA61F7B72}" type="pres">
      <dgm:prSet presAssocID="{8C908B6E-67AE-4E08-B09A-CD42AA4A182C}" presName="thickLine" presStyleLbl="alignNode1" presStyleIdx="2" presStyleCnt="3"/>
      <dgm:spPr/>
    </dgm:pt>
    <dgm:pt modelId="{48F0C417-79F4-4D9F-AB7B-13521059A81D}" type="pres">
      <dgm:prSet presAssocID="{8C908B6E-67AE-4E08-B09A-CD42AA4A182C}" presName="horz1" presStyleCnt="0"/>
      <dgm:spPr/>
    </dgm:pt>
    <dgm:pt modelId="{A124859B-E851-429B-840B-8BD4912AC8FC}" type="pres">
      <dgm:prSet presAssocID="{8C908B6E-67AE-4E08-B09A-CD42AA4A182C}" presName="tx1" presStyleLbl="revTx" presStyleIdx="2" presStyleCnt="3"/>
      <dgm:spPr/>
    </dgm:pt>
    <dgm:pt modelId="{0E2E0568-3DD2-498C-9175-705D93DB9167}" type="pres">
      <dgm:prSet presAssocID="{8C908B6E-67AE-4E08-B09A-CD42AA4A182C}" presName="vert1" presStyleCnt="0"/>
      <dgm:spPr/>
    </dgm:pt>
  </dgm:ptLst>
  <dgm:cxnLst>
    <dgm:cxn modelId="{C37F410A-1512-4C86-9A65-1A416BBEEC44}" type="presOf" srcId="{9855D407-5E65-4986-9CDF-8AD4E1C2088D}" destId="{D5474F3A-D73C-4705-8B2A-7E8BF154DDC1}" srcOrd="0" destOrd="0" presId="urn:microsoft.com/office/officeart/2008/layout/LinedList"/>
    <dgm:cxn modelId="{DC0F2C16-8AE0-48A3-AD00-DF098468F8B9}" srcId="{331B943D-07EF-4935-8350-BF32EAD0337E}" destId="{9855D407-5E65-4986-9CDF-8AD4E1C2088D}" srcOrd="0" destOrd="0" parTransId="{034B8C27-4A73-416B-8244-94A21778E0EF}" sibTransId="{15920172-AF37-4EAB-B3F6-ED37C2D627A7}"/>
    <dgm:cxn modelId="{11C0542D-EF6E-4EDB-B88D-E2AD9D9C363A}" srcId="{331B943D-07EF-4935-8350-BF32EAD0337E}" destId="{CD54F445-EB9A-4DBA-BF56-FCE8A4F78027}" srcOrd="1" destOrd="0" parTransId="{75BBEE86-E277-4B37-AF62-DBF2A9EC8558}" sibTransId="{C10C2CC2-F75A-4AF0-86F5-47189B045064}"/>
    <dgm:cxn modelId="{61274595-8E85-46E9-BBA0-C4B99D70CD76}" srcId="{331B943D-07EF-4935-8350-BF32EAD0337E}" destId="{8C908B6E-67AE-4E08-B09A-CD42AA4A182C}" srcOrd="2" destOrd="0" parTransId="{FE887C7D-B5C5-47DF-B7B9-8047E74B1D2C}" sibTransId="{D4AC526D-F711-4E2A-8C8D-414BEBB7BCDB}"/>
    <dgm:cxn modelId="{41E781DE-B7B8-4900-8E5E-3DCF3C936E51}" type="presOf" srcId="{8C908B6E-67AE-4E08-B09A-CD42AA4A182C}" destId="{A124859B-E851-429B-840B-8BD4912AC8FC}" srcOrd="0" destOrd="0" presId="urn:microsoft.com/office/officeart/2008/layout/LinedList"/>
    <dgm:cxn modelId="{C03D19E8-CD8B-41FC-9EB7-BD3B1006820F}" type="presOf" srcId="{CD54F445-EB9A-4DBA-BF56-FCE8A4F78027}" destId="{81D80533-83D5-4482-9746-EB78472D68BD}" srcOrd="0" destOrd="0" presId="urn:microsoft.com/office/officeart/2008/layout/LinedList"/>
    <dgm:cxn modelId="{81F305FE-E355-467E-91D3-62BCF9EEACA5}" type="presOf" srcId="{331B943D-07EF-4935-8350-BF32EAD0337E}" destId="{445B651C-8B5A-4F0A-8CA7-EFD5DB16E202}" srcOrd="0" destOrd="0" presId="urn:microsoft.com/office/officeart/2008/layout/LinedList"/>
    <dgm:cxn modelId="{827D2DE9-A425-4B22-B5BE-1A4FF23C5C88}" type="presParOf" srcId="{445B651C-8B5A-4F0A-8CA7-EFD5DB16E202}" destId="{AE84232B-94C1-474A-A0B8-B40A8A6DE61E}" srcOrd="0" destOrd="0" presId="urn:microsoft.com/office/officeart/2008/layout/LinedList"/>
    <dgm:cxn modelId="{827DEDB1-7082-490B-9F52-FD481B9C1EE5}" type="presParOf" srcId="{445B651C-8B5A-4F0A-8CA7-EFD5DB16E202}" destId="{964F6EFA-5C16-4ED4-88E9-AE8350E83DEA}" srcOrd="1" destOrd="0" presId="urn:microsoft.com/office/officeart/2008/layout/LinedList"/>
    <dgm:cxn modelId="{B3C22A2A-4257-4D3C-81E1-EA16FA90C218}" type="presParOf" srcId="{964F6EFA-5C16-4ED4-88E9-AE8350E83DEA}" destId="{D5474F3A-D73C-4705-8B2A-7E8BF154DDC1}" srcOrd="0" destOrd="0" presId="urn:microsoft.com/office/officeart/2008/layout/LinedList"/>
    <dgm:cxn modelId="{B8A8F02D-AB5F-4CF9-879B-674598776C70}" type="presParOf" srcId="{964F6EFA-5C16-4ED4-88E9-AE8350E83DEA}" destId="{9A714D38-AF5B-406F-B850-28214AB55A19}" srcOrd="1" destOrd="0" presId="urn:microsoft.com/office/officeart/2008/layout/LinedList"/>
    <dgm:cxn modelId="{A0E30AB3-7BF2-4C28-BFEA-653BE142A93A}" type="presParOf" srcId="{445B651C-8B5A-4F0A-8CA7-EFD5DB16E202}" destId="{5C8EFD83-9D1A-4C32-BD88-CD6C423E3552}" srcOrd="2" destOrd="0" presId="urn:microsoft.com/office/officeart/2008/layout/LinedList"/>
    <dgm:cxn modelId="{84CD2010-6094-4A46-8D67-2BC2F660E155}" type="presParOf" srcId="{445B651C-8B5A-4F0A-8CA7-EFD5DB16E202}" destId="{B3D3831E-255B-4762-A9DA-2EA0F12DF79E}" srcOrd="3" destOrd="0" presId="urn:microsoft.com/office/officeart/2008/layout/LinedList"/>
    <dgm:cxn modelId="{7D85DBA3-AF2C-4988-A5CC-FDB581A84C47}" type="presParOf" srcId="{B3D3831E-255B-4762-A9DA-2EA0F12DF79E}" destId="{81D80533-83D5-4482-9746-EB78472D68BD}" srcOrd="0" destOrd="0" presId="urn:microsoft.com/office/officeart/2008/layout/LinedList"/>
    <dgm:cxn modelId="{6302D8B5-7E75-4A3E-AA53-046A126FF454}" type="presParOf" srcId="{B3D3831E-255B-4762-A9DA-2EA0F12DF79E}" destId="{17C85E14-EB3B-431B-8245-98EFAC3045B1}" srcOrd="1" destOrd="0" presId="urn:microsoft.com/office/officeart/2008/layout/LinedList"/>
    <dgm:cxn modelId="{8746C310-E94B-40C2-BEA3-4E5FDBC5AF35}" type="presParOf" srcId="{445B651C-8B5A-4F0A-8CA7-EFD5DB16E202}" destId="{1CE56BE8-5FB2-42E7-A4D3-1A1EA61F7B72}" srcOrd="4" destOrd="0" presId="urn:microsoft.com/office/officeart/2008/layout/LinedList"/>
    <dgm:cxn modelId="{FDB58142-D562-4E88-9A51-3B6FD9838D9D}" type="presParOf" srcId="{445B651C-8B5A-4F0A-8CA7-EFD5DB16E202}" destId="{48F0C417-79F4-4D9F-AB7B-13521059A81D}" srcOrd="5" destOrd="0" presId="urn:microsoft.com/office/officeart/2008/layout/LinedList"/>
    <dgm:cxn modelId="{FB0FE62F-FA29-4C7A-AC21-0F86467C27B2}" type="presParOf" srcId="{48F0C417-79F4-4D9F-AB7B-13521059A81D}" destId="{A124859B-E851-429B-840B-8BD4912AC8FC}" srcOrd="0" destOrd="0" presId="urn:microsoft.com/office/officeart/2008/layout/LinedList"/>
    <dgm:cxn modelId="{D016CA7E-062A-49DF-AAB9-D686D6A3B3E4}" type="presParOf" srcId="{48F0C417-79F4-4D9F-AB7B-13521059A81D}" destId="{0E2E0568-3DD2-498C-9175-705D93DB91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C3500F-F4CB-44C7-8614-1316892F54C3}"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EA4718C-DCED-40F0-B5F4-0F61803A6DDC}">
      <dgm:prSet/>
      <dgm:spPr/>
      <dgm:t>
        <a:bodyPr/>
        <a:lstStyle/>
        <a:p>
          <a:r>
            <a:rPr lang="en-US" b="1" i="1" dirty="0"/>
            <a:t>Data collection and preparation:</a:t>
          </a:r>
          <a:r>
            <a:rPr lang="en-US" dirty="0"/>
            <a:t> Let's say we want to build a</a:t>
          </a:r>
          <a:r>
            <a:rPr lang="en-US" b="1" i="1" dirty="0"/>
            <a:t> spam classifier.</a:t>
          </a:r>
          <a:r>
            <a:rPr lang="en-US" dirty="0"/>
            <a:t> We would collect email data that has been labeled as spam or not spam and clean the data by removing </a:t>
          </a:r>
          <a:r>
            <a:rPr lang="en-US" b="1" dirty="0"/>
            <a:t>stop words, stemming, and tokenizing the text.</a:t>
          </a:r>
        </a:p>
      </dgm:t>
    </dgm:pt>
    <dgm:pt modelId="{0EAC087E-2A4C-4AA6-9198-236268C34EDB}" type="parTrans" cxnId="{AB12901C-3612-4993-AC7E-FE0F2F1B67F2}">
      <dgm:prSet/>
      <dgm:spPr/>
      <dgm:t>
        <a:bodyPr/>
        <a:lstStyle/>
        <a:p>
          <a:endParaRPr lang="en-US"/>
        </a:p>
      </dgm:t>
    </dgm:pt>
    <dgm:pt modelId="{2DE8B56D-F689-47D8-93DC-05EE7E6B5E86}" type="sibTrans" cxnId="{AB12901C-3612-4993-AC7E-FE0F2F1B67F2}">
      <dgm:prSet/>
      <dgm:spPr/>
      <dgm:t>
        <a:bodyPr/>
        <a:lstStyle/>
        <a:p>
          <a:endParaRPr lang="en-US"/>
        </a:p>
      </dgm:t>
    </dgm:pt>
    <dgm:pt modelId="{C5C2EE6B-C6C5-4942-9200-6E8E83EBD179}">
      <dgm:prSet/>
      <dgm:spPr/>
      <dgm:t>
        <a:bodyPr/>
        <a:lstStyle/>
        <a:p>
          <a:r>
            <a:rPr lang="en-US" b="1" i="1" dirty="0"/>
            <a:t>Feature selection and engineering:</a:t>
          </a:r>
          <a:r>
            <a:rPr lang="en-US" dirty="0"/>
            <a:t> We can select relevant features such as the presence of </a:t>
          </a:r>
          <a:r>
            <a:rPr lang="en-US" b="1" dirty="0"/>
            <a:t>certain keywords or phrases in the email body, the sender's address, or the time the email was sent. </a:t>
          </a:r>
          <a:r>
            <a:rPr lang="en-US" dirty="0"/>
            <a:t>We can engineer new features such as the length of the email, the number of links, or the use of capital letters.</a:t>
          </a:r>
        </a:p>
      </dgm:t>
    </dgm:pt>
    <dgm:pt modelId="{65E24017-BC3E-4953-A766-5373FE85A4AD}" type="parTrans" cxnId="{60F4F40D-0371-4D3C-AECD-20A8301858E9}">
      <dgm:prSet/>
      <dgm:spPr/>
      <dgm:t>
        <a:bodyPr/>
        <a:lstStyle/>
        <a:p>
          <a:endParaRPr lang="en-US"/>
        </a:p>
      </dgm:t>
    </dgm:pt>
    <dgm:pt modelId="{9419D069-620F-4708-8B4C-7BB12230A185}" type="sibTrans" cxnId="{60F4F40D-0371-4D3C-AECD-20A8301858E9}">
      <dgm:prSet/>
      <dgm:spPr/>
      <dgm:t>
        <a:bodyPr/>
        <a:lstStyle/>
        <a:p>
          <a:endParaRPr lang="en-US"/>
        </a:p>
      </dgm:t>
    </dgm:pt>
    <dgm:pt modelId="{44016B0A-728B-4A07-A680-66D13CB22E1D}">
      <dgm:prSet/>
      <dgm:spPr/>
      <dgm:t>
        <a:bodyPr/>
        <a:lstStyle/>
        <a:p>
          <a:r>
            <a:rPr lang="en-US" b="1" i="1" dirty="0"/>
            <a:t>Model selection: </a:t>
          </a:r>
          <a:r>
            <a:rPr lang="en-US" dirty="0"/>
            <a:t>We may experiment with different models such as Naive Bayes, Random Forest, or Support Vector Machines to find the best model for our problem.</a:t>
          </a:r>
        </a:p>
      </dgm:t>
    </dgm:pt>
    <dgm:pt modelId="{9D0FE3E5-6625-4D9E-B7D9-8A86AD30FBA4}" type="parTrans" cxnId="{1D5AB1F9-9824-45EB-B62F-5704207F17DC}">
      <dgm:prSet/>
      <dgm:spPr/>
      <dgm:t>
        <a:bodyPr/>
        <a:lstStyle/>
        <a:p>
          <a:endParaRPr lang="en-US"/>
        </a:p>
      </dgm:t>
    </dgm:pt>
    <dgm:pt modelId="{FC2423CA-9ED9-4875-A701-420DED9EAA00}" type="sibTrans" cxnId="{1D5AB1F9-9824-45EB-B62F-5704207F17DC}">
      <dgm:prSet/>
      <dgm:spPr/>
      <dgm:t>
        <a:bodyPr/>
        <a:lstStyle/>
        <a:p>
          <a:endParaRPr lang="en-US"/>
        </a:p>
      </dgm:t>
    </dgm:pt>
    <dgm:pt modelId="{4BFB1A66-6E27-483F-A093-2D7D9C01771B}" type="pres">
      <dgm:prSet presAssocID="{15C3500F-F4CB-44C7-8614-1316892F54C3}" presName="vert0" presStyleCnt="0">
        <dgm:presLayoutVars>
          <dgm:dir/>
          <dgm:animOne val="branch"/>
          <dgm:animLvl val="lvl"/>
        </dgm:presLayoutVars>
      </dgm:prSet>
      <dgm:spPr/>
    </dgm:pt>
    <dgm:pt modelId="{A7BEAA07-6276-42EA-9D2D-3D7CF2EDBE32}" type="pres">
      <dgm:prSet presAssocID="{5EA4718C-DCED-40F0-B5F4-0F61803A6DDC}" presName="thickLine" presStyleLbl="alignNode1" presStyleIdx="0" presStyleCnt="3"/>
      <dgm:spPr/>
    </dgm:pt>
    <dgm:pt modelId="{84CF6B29-19A2-4BE6-BF01-67F33DE4433A}" type="pres">
      <dgm:prSet presAssocID="{5EA4718C-DCED-40F0-B5F4-0F61803A6DDC}" presName="horz1" presStyleCnt="0"/>
      <dgm:spPr/>
    </dgm:pt>
    <dgm:pt modelId="{817A9979-2294-46FE-B955-306531BB15E4}" type="pres">
      <dgm:prSet presAssocID="{5EA4718C-DCED-40F0-B5F4-0F61803A6DDC}" presName="tx1" presStyleLbl="revTx" presStyleIdx="0" presStyleCnt="3"/>
      <dgm:spPr/>
    </dgm:pt>
    <dgm:pt modelId="{2E8897F2-D920-4D9C-96F1-CCCFE053D35D}" type="pres">
      <dgm:prSet presAssocID="{5EA4718C-DCED-40F0-B5F4-0F61803A6DDC}" presName="vert1" presStyleCnt="0"/>
      <dgm:spPr/>
    </dgm:pt>
    <dgm:pt modelId="{1D1841BF-2FF8-4745-8B76-B6102A0072DE}" type="pres">
      <dgm:prSet presAssocID="{C5C2EE6B-C6C5-4942-9200-6E8E83EBD179}" presName="thickLine" presStyleLbl="alignNode1" presStyleIdx="1" presStyleCnt="3"/>
      <dgm:spPr/>
    </dgm:pt>
    <dgm:pt modelId="{3A055C56-F9AB-4E11-B310-A8ED505D1172}" type="pres">
      <dgm:prSet presAssocID="{C5C2EE6B-C6C5-4942-9200-6E8E83EBD179}" presName="horz1" presStyleCnt="0"/>
      <dgm:spPr/>
    </dgm:pt>
    <dgm:pt modelId="{DA8574B3-B58A-4714-871B-DD9577C158F3}" type="pres">
      <dgm:prSet presAssocID="{C5C2EE6B-C6C5-4942-9200-6E8E83EBD179}" presName="tx1" presStyleLbl="revTx" presStyleIdx="1" presStyleCnt="3"/>
      <dgm:spPr/>
    </dgm:pt>
    <dgm:pt modelId="{4FA39ECE-8C73-464B-9434-2ADEE3B6B1B2}" type="pres">
      <dgm:prSet presAssocID="{C5C2EE6B-C6C5-4942-9200-6E8E83EBD179}" presName="vert1" presStyleCnt="0"/>
      <dgm:spPr/>
    </dgm:pt>
    <dgm:pt modelId="{27B686AD-350E-4AD6-BC0B-F3FBBF212F36}" type="pres">
      <dgm:prSet presAssocID="{44016B0A-728B-4A07-A680-66D13CB22E1D}" presName="thickLine" presStyleLbl="alignNode1" presStyleIdx="2" presStyleCnt="3"/>
      <dgm:spPr/>
    </dgm:pt>
    <dgm:pt modelId="{68E3D5D1-FC35-42EB-82EB-A5D5D62BE01F}" type="pres">
      <dgm:prSet presAssocID="{44016B0A-728B-4A07-A680-66D13CB22E1D}" presName="horz1" presStyleCnt="0"/>
      <dgm:spPr/>
    </dgm:pt>
    <dgm:pt modelId="{29EE556A-A7A9-4ADB-969E-127B0617DB7E}" type="pres">
      <dgm:prSet presAssocID="{44016B0A-728B-4A07-A680-66D13CB22E1D}" presName="tx1" presStyleLbl="revTx" presStyleIdx="2" presStyleCnt="3"/>
      <dgm:spPr/>
    </dgm:pt>
    <dgm:pt modelId="{2F30A3A5-51FD-4AA0-AB1B-441D7B5F9ADE}" type="pres">
      <dgm:prSet presAssocID="{44016B0A-728B-4A07-A680-66D13CB22E1D}" presName="vert1" presStyleCnt="0"/>
      <dgm:spPr/>
    </dgm:pt>
  </dgm:ptLst>
  <dgm:cxnLst>
    <dgm:cxn modelId="{60F4F40D-0371-4D3C-AECD-20A8301858E9}" srcId="{15C3500F-F4CB-44C7-8614-1316892F54C3}" destId="{C5C2EE6B-C6C5-4942-9200-6E8E83EBD179}" srcOrd="1" destOrd="0" parTransId="{65E24017-BC3E-4953-A766-5373FE85A4AD}" sibTransId="{9419D069-620F-4708-8B4C-7BB12230A185}"/>
    <dgm:cxn modelId="{AB12901C-3612-4993-AC7E-FE0F2F1B67F2}" srcId="{15C3500F-F4CB-44C7-8614-1316892F54C3}" destId="{5EA4718C-DCED-40F0-B5F4-0F61803A6DDC}" srcOrd="0" destOrd="0" parTransId="{0EAC087E-2A4C-4AA6-9198-236268C34EDB}" sibTransId="{2DE8B56D-F689-47D8-93DC-05EE7E6B5E86}"/>
    <dgm:cxn modelId="{1C31E845-BFDA-4A58-AAFC-7D4A365CECE3}" type="presOf" srcId="{15C3500F-F4CB-44C7-8614-1316892F54C3}" destId="{4BFB1A66-6E27-483F-A093-2D7D9C01771B}" srcOrd="0" destOrd="0" presId="urn:microsoft.com/office/officeart/2008/layout/LinedList"/>
    <dgm:cxn modelId="{031D2472-554E-47A1-9825-3B51C216B8E8}" type="presOf" srcId="{44016B0A-728B-4A07-A680-66D13CB22E1D}" destId="{29EE556A-A7A9-4ADB-969E-127B0617DB7E}" srcOrd="0" destOrd="0" presId="urn:microsoft.com/office/officeart/2008/layout/LinedList"/>
    <dgm:cxn modelId="{028D29C0-A53E-4F00-B13E-05F6F7BED96F}" type="presOf" srcId="{5EA4718C-DCED-40F0-B5F4-0F61803A6DDC}" destId="{817A9979-2294-46FE-B955-306531BB15E4}" srcOrd="0" destOrd="0" presId="urn:microsoft.com/office/officeart/2008/layout/LinedList"/>
    <dgm:cxn modelId="{FE9B2EF5-7F66-4A6B-ACB9-B4745F950B29}" type="presOf" srcId="{C5C2EE6B-C6C5-4942-9200-6E8E83EBD179}" destId="{DA8574B3-B58A-4714-871B-DD9577C158F3}" srcOrd="0" destOrd="0" presId="urn:microsoft.com/office/officeart/2008/layout/LinedList"/>
    <dgm:cxn modelId="{1D5AB1F9-9824-45EB-B62F-5704207F17DC}" srcId="{15C3500F-F4CB-44C7-8614-1316892F54C3}" destId="{44016B0A-728B-4A07-A680-66D13CB22E1D}" srcOrd="2" destOrd="0" parTransId="{9D0FE3E5-6625-4D9E-B7D9-8A86AD30FBA4}" sibTransId="{FC2423CA-9ED9-4875-A701-420DED9EAA00}"/>
    <dgm:cxn modelId="{020990CA-3F3A-4467-87CD-A44BFCB76473}" type="presParOf" srcId="{4BFB1A66-6E27-483F-A093-2D7D9C01771B}" destId="{A7BEAA07-6276-42EA-9D2D-3D7CF2EDBE32}" srcOrd="0" destOrd="0" presId="urn:microsoft.com/office/officeart/2008/layout/LinedList"/>
    <dgm:cxn modelId="{D8502B32-8F94-48FC-A023-3926DBAE028E}" type="presParOf" srcId="{4BFB1A66-6E27-483F-A093-2D7D9C01771B}" destId="{84CF6B29-19A2-4BE6-BF01-67F33DE4433A}" srcOrd="1" destOrd="0" presId="urn:microsoft.com/office/officeart/2008/layout/LinedList"/>
    <dgm:cxn modelId="{836EF7E0-017A-4580-8341-D439DEAC5002}" type="presParOf" srcId="{84CF6B29-19A2-4BE6-BF01-67F33DE4433A}" destId="{817A9979-2294-46FE-B955-306531BB15E4}" srcOrd="0" destOrd="0" presId="urn:microsoft.com/office/officeart/2008/layout/LinedList"/>
    <dgm:cxn modelId="{FA9EC757-A41B-4A7C-820C-4128D02332BC}" type="presParOf" srcId="{84CF6B29-19A2-4BE6-BF01-67F33DE4433A}" destId="{2E8897F2-D920-4D9C-96F1-CCCFE053D35D}" srcOrd="1" destOrd="0" presId="urn:microsoft.com/office/officeart/2008/layout/LinedList"/>
    <dgm:cxn modelId="{1157B1EE-6CE2-4109-977D-A7EE5A0275F2}" type="presParOf" srcId="{4BFB1A66-6E27-483F-A093-2D7D9C01771B}" destId="{1D1841BF-2FF8-4745-8B76-B6102A0072DE}" srcOrd="2" destOrd="0" presId="urn:microsoft.com/office/officeart/2008/layout/LinedList"/>
    <dgm:cxn modelId="{21B58A24-47B4-411A-8681-47CE4F279AE9}" type="presParOf" srcId="{4BFB1A66-6E27-483F-A093-2D7D9C01771B}" destId="{3A055C56-F9AB-4E11-B310-A8ED505D1172}" srcOrd="3" destOrd="0" presId="urn:microsoft.com/office/officeart/2008/layout/LinedList"/>
    <dgm:cxn modelId="{EC60B988-12FA-4A01-AA44-A47A3D9F5DD7}" type="presParOf" srcId="{3A055C56-F9AB-4E11-B310-A8ED505D1172}" destId="{DA8574B3-B58A-4714-871B-DD9577C158F3}" srcOrd="0" destOrd="0" presId="urn:microsoft.com/office/officeart/2008/layout/LinedList"/>
    <dgm:cxn modelId="{8199154E-A887-4EFC-B3FB-C1386483FA11}" type="presParOf" srcId="{3A055C56-F9AB-4E11-B310-A8ED505D1172}" destId="{4FA39ECE-8C73-464B-9434-2ADEE3B6B1B2}" srcOrd="1" destOrd="0" presId="urn:microsoft.com/office/officeart/2008/layout/LinedList"/>
    <dgm:cxn modelId="{FE7A3131-D080-4EE1-BA96-7851A22401E6}" type="presParOf" srcId="{4BFB1A66-6E27-483F-A093-2D7D9C01771B}" destId="{27B686AD-350E-4AD6-BC0B-F3FBBF212F36}" srcOrd="4" destOrd="0" presId="urn:microsoft.com/office/officeart/2008/layout/LinedList"/>
    <dgm:cxn modelId="{ADAE16DA-2B7A-4B42-B82B-86F1582B5BEA}" type="presParOf" srcId="{4BFB1A66-6E27-483F-A093-2D7D9C01771B}" destId="{68E3D5D1-FC35-42EB-82EB-A5D5D62BE01F}" srcOrd="5" destOrd="0" presId="urn:microsoft.com/office/officeart/2008/layout/LinedList"/>
    <dgm:cxn modelId="{B056B431-450C-4340-A6CA-5D772E958C75}" type="presParOf" srcId="{68E3D5D1-FC35-42EB-82EB-A5D5D62BE01F}" destId="{29EE556A-A7A9-4ADB-969E-127B0617DB7E}" srcOrd="0" destOrd="0" presId="urn:microsoft.com/office/officeart/2008/layout/LinedList"/>
    <dgm:cxn modelId="{AA402425-1EFE-4C01-957C-FBE3BDF37ACC}" type="presParOf" srcId="{68E3D5D1-FC35-42EB-82EB-A5D5D62BE01F}" destId="{2F30A3A5-51FD-4AA0-AB1B-441D7B5F9AD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906A1C-58AF-4343-AFB1-98C819FD26E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6C326BBC-7F66-4E14-A1B8-1CF5336A3F20}">
      <dgm:prSet/>
      <dgm:spPr/>
      <dgm:t>
        <a:bodyPr/>
        <a:lstStyle/>
        <a:p>
          <a:r>
            <a:rPr lang="en-US" b="1" i="1" dirty="0"/>
            <a:t>Training the model: </a:t>
          </a:r>
          <a:r>
            <a:rPr lang="en-US" dirty="0"/>
            <a:t>Using our chosen model, we would train the model on a labeled dataset where we know whether each email is spam or not.</a:t>
          </a:r>
        </a:p>
      </dgm:t>
    </dgm:pt>
    <dgm:pt modelId="{F9B9EF08-03A7-4432-8136-2D2081D05F07}" type="parTrans" cxnId="{F5431A56-F022-4B4A-A07E-77F6F14A8884}">
      <dgm:prSet/>
      <dgm:spPr/>
      <dgm:t>
        <a:bodyPr/>
        <a:lstStyle/>
        <a:p>
          <a:endParaRPr lang="en-US"/>
        </a:p>
      </dgm:t>
    </dgm:pt>
    <dgm:pt modelId="{94FA52EC-D845-46B3-B14C-C20622FF6B7E}" type="sibTrans" cxnId="{F5431A56-F022-4B4A-A07E-77F6F14A8884}">
      <dgm:prSet/>
      <dgm:spPr/>
      <dgm:t>
        <a:bodyPr/>
        <a:lstStyle/>
        <a:p>
          <a:endParaRPr lang="en-US"/>
        </a:p>
      </dgm:t>
    </dgm:pt>
    <dgm:pt modelId="{51065663-A53F-424E-B4AA-CB1882EE3956}">
      <dgm:prSet/>
      <dgm:spPr/>
      <dgm:t>
        <a:bodyPr/>
        <a:lstStyle/>
        <a:p>
          <a:r>
            <a:rPr lang="en-US" b="1" i="1" dirty="0"/>
            <a:t>Hyperparameter tuning:</a:t>
          </a:r>
          <a:r>
            <a:rPr lang="en-US" dirty="0"/>
            <a:t> We would fine-tune the model by adjusting its hyperparameters such as the number of trees, the regularization strength, or the kernel type to optimize its performance.</a:t>
          </a:r>
        </a:p>
      </dgm:t>
    </dgm:pt>
    <dgm:pt modelId="{581C1071-4E33-4E14-B241-51C8BD1EA87F}" type="parTrans" cxnId="{B7FDB82E-FAF9-4EBC-B292-383C3284C0C8}">
      <dgm:prSet/>
      <dgm:spPr/>
      <dgm:t>
        <a:bodyPr/>
        <a:lstStyle/>
        <a:p>
          <a:endParaRPr lang="en-US"/>
        </a:p>
      </dgm:t>
    </dgm:pt>
    <dgm:pt modelId="{CD13C065-2C0A-425C-A97F-0276268F825B}" type="sibTrans" cxnId="{B7FDB82E-FAF9-4EBC-B292-383C3284C0C8}">
      <dgm:prSet/>
      <dgm:spPr/>
      <dgm:t>
        <a:bodyPr/>
        <a:lstStyle/>
        <a:p>
          <a:endParaRPr lang="en-US"/>
        </a:p>
      </dgm:t>
    </dgm:pt>
    <dgm:pt modelId="{2BAE4AA7-8866-4898-9B08-6F1FA67E9E19}">
      <dgm:prSet/>
      <dgm:spPr/>
      <dgm:t>
        <a:bodyPr/>
        <a:lstStyle/>
        <a:p>
          <a:r>
            <a:rPr lang="en-US" b="1" i="1" dirty="0"/>
            <a:t>Evaluating the model: </a:t>
          </a:r>
          <a:r>
            <a:rPr lang="en-US" dirty="0"/>
            <a:t>We would evaluate the model on a separate validation set by measuring its accuracy, precision, recall, F1 score, or other suitable metrics.</a:t>
          </a:r>
        </a:p>
      </dgm:t>
    </dgm:pt>
    <dgm:pt modelId="{4D6C795E-FAE2-46BB-83FB-5E446E19AD58}" type="parTrans" cxnId="{48317D7A-ECA5-491C-B508-8DAB834E49C3}">
      <dgm:prSet/>
      <dgm:spPr/>
      <dgm:t>
        <a:bodyPr/>
        <a:lstStyle/>
        <a:p>
          <a:endParaRPr lang="en-US"/>
        </a:p>
      </dgm:t>
    </dgm:pt>
    <dgm:pt modelId="{047C4F11-3EA4-4E68-92B1-9C677D23523F}" type="sibTrans" cxnId="{48317D7A-ECA5-491C-B508-8DAB834E49C3}">
      <dgm:prSet/>
      <dgm:spPr/>
      <dgm:t>
        <a:bodyPr/>
        <a:lstStyle/>
        <a:p>
          <a:endParaRPr lang="en-US"/>
        </a:p>
      </dgm:t>
    </dgm:pt>
    <dgm:pt modelId="{EF658CCD-86B7-460F-8D4A-55D6478380D5}">
      <dgm:prSet/>
      <dgm:spPr/>
      <dgm:t>
        <a:bodyPr/>
        <a:lstStyle/>
        <a:p>
          <a:r>
            <a:rPr lang="en-US" b="1" i="1" dirty="0"/>
            <a:t>Deploying the model:</a:t>
          </a:r>
          <a:r>
            <a:rPr lang="en-US" dirty="0"/>
            <a:t> Once we are satisfied with the performance of our spam classifier, we can deploy it in production by integrating it into an email system where it can be used to classify incoming emails as spam or not spam.</a:t>
          </a:r>
        </a:p>
      </dgm:t>
    </dgm:pt>
    <dgm:pt modelId="{A29904CD-1957-43E8-9B5F-F2F162D0690E}" type="parTrans" cxnId="{42C621D0-821A-473F-B2BA-7EDC6F745810}">
      <dgm:prSet/>
      <dgm:spPr/>
      <dgm:t>
        <a:bodyPr/>
        <a:lstStyle/>
        <a:p>
          <a:endParaRPr lang="en-US"/>
        </a:p>
      </dgm:t>
    </dgm:pt>
    <dgm:pt modelId="{184A0237-C6BC-4574-A7FC-DF60A9CAED47}" type="sibTrans" cxnId="{42C621D0-821A-473F-B2BA-7EDC6F745810}">
      <dgm:prSet/>
      <dgm:spPr/>
      <dgm:t>
        <a:bodyPr/>
        <a:lstStyle/>
        <a:p>
          <a:endParaRPr lang="en-US"/>
        </a:p>
      </dgm:t>
    </dgm:pt>
    <dgm:pt modelId="{92F57EA8-EF0C-403A-AE5A-5706397B41FD}" type="pres">
      <dgm:prSet presAssocID="{C9906A1C-58AF-4343-AFB1-98C819FD26E5}" presName="vert0" presStyleCnt="0">
        <dgm:presLayoutVars>
          <dgm:dir/>
          <dgm:animOne val="branch"/>
          <dgm:animLvl val="lvl"/>
        </dgm:presLayoutVars>
      </dgm:prSet>
      <dgm:spPr/>
    </dgm:pt>
    <dgm:pt modelId="{69342F56-E17E-46A7-A4B1-DF953A392B4F}" type="pres">
      <dgm:prSet presAssocID="{6C326BBC-7F66-4E14-A1B8-1CF5336A3F20}" presName="thickLine" presStyleLbl="alignNode1" presStyleIdx="0" presStyleCnt="4"/>
      <dgm:spPr/>
    </dgm:pt>
    <dgm:pt modelId="{EC1D4FEE-F69F-4DE0-A10F-5D408D1E10AE}" type="pres">
      <dgm:prSet presAssocID="{6C326BBC-7F66-4E14-A1B8-1CF5336A3F20}" presName="horz1" presStyleCnt="0"/>
      <dgm:spPr/>
    </dgm:pt>
    <dgm:pt modelId="{00EA9FDF-4B67-4EBF-8212-EE570A4AC587}" type="pres">
      <dgm:prSet presAssocID="{6C326BBC-7F66-4E14-A1B8-1CF5336A3F20}" presName="tx1" presStyleLbl="revTx" presStyleIdx="0" presStyleCnt="4"/>
      <dgm:spPr/>
    </dgm:pt>
    <dgm:pt modelId="{3588063B-E99E-4842-94C1-F142024182AD}" type="pres">
      <dgm:prSet presAssocID="{6C326BBC-7F66-4E14-A1B8-1CF5336A3F20}" presName="vert1" presStyleCnt="0"/>
      <dgm:spPr/>
    </dgm:pt>
    <dgm:pt modelId="{7D5566D6-3D1D-4A00-A93B-268833EA2E25}" type="pres">
      <dgm:prSet presAssocID="{51065663-A53F-424E-B4AA-CB1882EE3956}" presName="thickLine" presStyleLbl="alignNode1" presStyleIdx="1" presStyleCnt="4"/>
      <dgm:spPr/>
    </dgm:pt>
    <dgm:pt modelId="{3483CE59-E67B-4F8D-9AE5-6B4F42EDC0D9}" type="pres">
      <dgm:prSet presAssocID="{51065663-A53F-424E-B4AA-CB1882EE3956}" presName="horz1" presStyleCnt="0"/>
      <dgm:spPr/>
    </dgm:pt>
    <dgm:pt modelId="{B7D567AA-F198-4F01-8FEA-241795DE76A1}" type="pres">
      <dgm:prSet presAssocID="{51065663-A53F-424E-B4AA-CB1882EE3956}" presName="tx1" presStyleLbl="revTx" presStyleIdx="1" presStyleCnt="4"/>
      <dgm:spPr/>
    </dgm:pt>
    <dgm:pt modelId="{2D6C25D8-8763-4706-BE8E-0E0D8F749D6B}" type="pres">
      <dgm:prSet presAssocID="{51065663-A53F-424E-B4AA-CB1882EE3956}" presName="vert1" presStyleCnt="0"/>
      <dgm:spPr/>
    </dgm:pt>
    <dgm:pt modelId="{6D311578-6A32-4226-BFD5-B020D3A5E30A}" type="pres">
      <dgm:prSet presAssocID="{2BAE4AA7-8866-4898-9B08-6F1FA67E9E19}" presName="thickLine" presStyleLbl="alignNode1" presStyleIdx="2" presStyleCnt="4"/>
      <dgm:spPr/>
    </dgm:pt>
    <dgm:pt modelId="{525E5C97-65E6-433D-8B72-15B4D82BAE7D}" type="pres">
      <dgm:prSet presAssocID="{2BAE4AA7-8866-4898-9B08-6F1FA67E9E19}" presName="horz1" presStyleCnt="0"/>
      <dgm:spPr/>
    </dgm:pt>
    <dgm:pt modelId="{6EE5ED0E-CA7A-49F8-AA61-1C3577624D70}" type="pres">
      <dgm:prSet presAssocID="{2BAE4AA7-8866-4898-9B08-6F1FA67E9E19}" presName="tx1" presStyleLbl="revTx" presStyleIdx="2" presStyleCnt="4"/>
      <dgm:spPr/>
    </dgm:pt>
    <dgm:pt modelId="{1D090A41-717E-44D2-B195-B2DB2EFA1CF2}" type="pres">
      <dgm:prSet presAssocID="{2BAE4AA7-8866-4898-9B08-6F1FA67E9E19}" presName="vert1" presStyleCnt="0"/>
      <dgm:spPr/>
    </dgm:pt>
    <dgm:pt modelId="{3E5B24F4-8D68-412E-8497-1104AFECCD4D}" type="pres">
      <dgm:prSet presAssocID="{EF658CCD-86B7-460F-8D4A-55D6478380D5}" presName="thickLine" presStyleLbl="alignNode1" presStyleIdx="3" presStyleCnt="4"/>
      <dgm:spPr/>
    </dgm:pt>
    <dgm:pt modelId="{A01C8CEF-652F-4AF2-A31F-BFC93A0F9F3B}" type="pres">
      <dgm:prSet presAssocID="{EF658CCD-86B7-460F-8D4A-55D6478380D5}" presName="horz1" presStyleCnt="0"/>
      <dgm:spPr/>
    </dgm:pt>
    <dgm:pt modelId="{B7D85BD2-F85F-4611-BDA4-19A8EF310061}" type="pres">
      <dgm:prSet presAssocID="{EF658CCD-86B7-460F-8D4A-55D6478380D5}" presName="tx1" presStyleLbl="revTx" presStyleIdx="3" presStyleCnt="4"/>
      <dgm:spPr/>
    </dgm:pt>
    <dgm:pt modelId="{3E1BCCCC-60C5-49DC-A3BA-97608069113F}" type="pres">
      <dgm:prSet presAssocID="{EF658CCD-86B7-460F-8D4A-55D6478380D5}" presName="vert1" presStyleCnt="0"/>
      <dgm:spPr/>
    </dgm:pt>
  </dgm:ptLst>
  <dgm:cxnLst>
    <dgm:cxn modelId="{4D261C10-BE88-4061-AC74-20C440D275CF}" type="presOf" srcId="{EF658CCD-86B7-460F-8D4A-55D6478380D5}" destId="{B7D85BD2-F85F-4611-BDA4-19A8EF310061}" srcOrd="0" destOrd="0" presId="urn:microsoft.com/office/officeart/2008/layout/LinedList"/>
    <dgm:cxn modelId="{2A963F25-9279-4142-A6DE-18593444F0EB}" type="presOf" srcId="{51065663-A53F-424E-B4AA-CB1882EE3956}" destId="{B7D567AA-F198-4F01-8FEA-241795DE76A1}" srcOrd="0" destOrd="0" presId="urn:microsoft.com/office/officeart/2008/layout/LinedList"/>
    <dgm:cxn modelId="{B7FDB82E-FAF9-4EBC-B292-383C3284C0C8}" srcId="{C9906A1C-58AF-4343-AFB1-98C819FD26E5}" destId="{51065663-A53F-424E-B4AA-CB1882EE3956}" srcOrd="1" destOrd="0" parTransId="{581C1071-4E33-4E14-B241-51C8BD1EA87F}" sibTransId="{CD13C065-2C0A-425C-A97F-0276268F825B}"/>
    <dgm:cxn modelId="{5DC1D23E-A989-42E3-929C-7FD1138AC6BC}" type="presOf" srcId="{C9906A1C-58AF-4343-AFB1-98C819FD26E5}" destId="{92F57EA8-EF0C-403A-AE5A-5706397B41FD}" srcOrd="0" destOrd="0" presId="urn:microsoft.com/office/officeart/2008/layout/LinedList"/>
    <dgm:cxn modelId="{5C772665-502E-48FD-BB11-8D534D74D966}" type="presOf" srcId="{6C326BBC-7F66-4E14-A1B8-1CF5336A3F20}" destId="{00EA9FDF-4B67-4EBF-8212-EE570A4AC587}" srcOrd="0" destOrd="0" presId="urn:microsoft.com/office/officeart/2008/layout/LinedList"/>
    <dgm:cxn modelId="{86C4936A-08B8-4BA6-8F9B-34CD59BF11A7}" type="presOf" srcId="{2BAE4AA7-8866-4898-9B08-6F1FA67E9E19}" destId="{6EE5ED0E-CA7A-49F8-AA61-1C3577624D70}" srcOrd="0" destOrd="0" presId="urn:microsoft.com/office/officeart/2008/layout/LinedList"/>
    <dgm:cxn modelId="{F5431A56-F022-4B4A-A07E-77F6F14A8884}" srcId="{C9906A1C-58AF-4343-AFB1-98C819FD26E5}" destId="{6C326BBC-7F66-4E14-A1B8-1CF5336A3F20}" srcOrd="0" destOrd="0" parTransId="{F9B9EF08-03A7-4432-8136-2D2081D05F07}" sibTransId="{94FA52EC-D845-46B3-B14C-C20622FF6B7E}"/>
    <dgm:cxn modelId="{48317D7A-ECA5-491C-B508-8DAB834E49C3}" srcId="{C9906A1C-58AF-4343-AFB1-98C819FD26E5}" destId="{2BAE4AA7-8866-4898-9B08-6F1FA67E9E19}" srcOrd="2" destOrd="0" parTransId="{4D6C795E-FAE2-46BB-83FB-5E446E19AD58}" sibTransId="{047C4F11-3EA4-4E68-92B1-9C677D23523F}"/>
    <dgm:cxn modelId="{42C621D0-821A-473F-B2BA-7EDC6F745810}" srcId="{C9906A1C-58AF-4343-AFB1-98C819FD26E5}" destId="{EF658CCD-86B7-460F-8D4A-55D6478380D5}" srcOrd="3" destOrd="0" parTransId="{A29904CD-1957-43E8-9B5F-F2F162D0690E}" sibTransId="{184A0237-C6BC-4574-A7FC-DF60A9CAED47}"/>
    <dgm:cxn modelId="{F8E50B02-5362-4C1B-BDC3-1BF962DDF8FD}" type="presParOf" srcId="{92F57EA8-EF0C-403A-AE5A-5706397B41FD}" destId="{69342F56-E17E-46A7-A4B1-DF953A392B4F}" srcOrd="0" destOrd="0" presId="urn:microsoft.com/office/officeart/2008/layout/LinedList"/>
    <dgm:cxn modelId="{5C5C2D9E-CE0B-4B9A-8949-AE5D50533BD8}" type="presParOf" srcId="{92F57EA8-EF0C-403A-AE5A-5706397B41FD}" destId="{EC1D4FEE-F69F-4DE0-A10F-5D408D1E10AE}" srcOrd="1" destOrd="0" presId="urn:microsoft.com/office/officeart/2008/layout/LinedList"/>
    <dgm:cxn modelId="{D60181E6-9878-4B48-8E7E-200600F3FD65}" type="presParOf" srcId="{EC1D4FEE-F69F-4DE0-A10F-5D408D1E10AE}" destId="{00EA9FDF-4B67-4EBF-8212-EE570A4AC587}" srcOrd="0" destOrd="0" presId="urn:microsoft.com/office/officeart/2008/layout/LinedList"/>
    <dgm:cxn modelId="{E39506B5-3F6A-4AF5-94E9-56C7410ADAAD}" type="presParOf" srcId="{EC1D4FEE-F69F-4DE0-A10F-5D408D1E10AE}" destId="{3588063B-E99E-4842-94C1-F142024182AD}" srcOrd="1" destOrd="0" presId="urn:microsoft.com/office/officeart/2008/layout/LinedList"/>
    <dgm:cxn modelId="{A54D0F32-A530-4018-A160-68AD4B98402F}" type="presParOf" srcId="{92F57EA8-EF0C-403A-AE5A-5706397B41FD}" destId="{7D5566D6-3D1D-4A00-A93B-268833EA2E25}" srcOrd="2" destOrd="0" presId="urn:microsoft.com/office/officeart/2008/layout/LinedList"/>
    <dgm:cxn modelId="{D82BAF03-4CEF-4F15-8AF9-9F8F39961D35}" type="presParOf" srcId="{92F57EA8-EF0C-403A-AE5A-5706397B41FD}" destId="{3483CE59-E67B-4F8D-9AE5-6B4F42EDC0D9}" srcOrd="3" destOrd="0" presId="urn:microsoft.com/office/officeart/2008/layout/LinedList"/>
    <dgm:cxn modelId="{B15B1761-C962-49DF-AAEE-4B05E1880B71}" type="presParOf" srcId="{3483CE59-E67B-4F8D-9AE5-6B4F42EDC0D9}" destId="{B7D567AA-F198-4F01-8FEA-241795DE76A1}" srcOrd="0" destOrd="0" presId="urn:microsoft.com/office/officeart/2008/layout/LinedList"/>
    <dgm:cxn modelId="{EE2B3E26-A583-450C-973A-60FA5AD3C01C}" type="presParOf" srcId="{3483CE59-E67B-4F8D-9AE5-6B4F42EDC0D9}" destId="{2D6C25D8-8763-4706-BE8E-0E0D8F749D6B}" srcOrd="1" destOrd="0" presId="urn:microsoft.com/office/officeart/2008/layout/LinedList"/>
    <dgm:cxn modelId="{33240FFA-1D55-4FB1-9FEF-008BE8E94DFD}" type="presParOf" srcId="{92F57EA8-EF0C-403A-AE5A-5706397B41FD}" destId="{6D311578-6A32-4226-BFD5-B020D3A5E30A}" srcOrd="4" destOrd="0" presId="urn:microsoft.com/office/officeart/2008/layout/LinedList"/>
    <dgm:cxn modelId="{5A57C6D6-58AE-420D-8BA4-C7802616A4F8}" type="presParOf" srcId="{92F57EA8-EF0C-403A-AE5A-5706397B41FD}" destId="{525E5C97-65E6-433D-8B72-15B4D82BAE7D}" srcOrd="5" destOrd="0" presId="urn:microsoft.com/office/officeart/2008/layout/LinedList"/>
    <dgm:cxn modelId="{9E215534-F432-438C-84BA-4142491F47FB}" type="presParOf" srcId="{525E5C97-65E6-433D-8B72-15B4D82BAE7D}" destId="{6EE5ED0E-CA7A-49F8-AA61-1C3577624D70}" srcOrd="0" destOrd="0" presId="urn:microsoft.com/office/officeart/2008/layout/LinedList"/>
    <dgm:cxn modelId="{FFD0D7E1-B199-44B6-A191-28BAB5B7679F}" type="presParOf" srcId="{525E5C97-65E6-433D-8B72-15B4D82BAE7D}" destId="{1D090A41-717E-44D2-B195-B2DB2EFA1CF2}" srcOrd="1" destOrd="0" presId="urn:microsoft.com/office/officeart/2008/layout/LinedList"/>
    <dgm:cxn modelId="{AC3A5F7B-D4A8-4AC6-A965-E4343D6B43A0}" type="presParOf" srcId="{92F57EA8-EF0C-403A-AE5A-5706397B41FD}" destId="{3E5B24F4-8D68-412E-8497-1104AFECCD4D}" srcOrd="6" destOrd="0" presId="urn:microsoft.com/office/officeart/2008/layout/LinedList"/>
    <dgm:cxn modelId="{F3310130-46C3-45F5-9B36-AD3FA247C92D}" type="presParOf" srcId="{92F57EA8-EF0C-403A-AE5A-5706397B41FD}" destId="{A01C8CEF-652F-4AF2-A31F-BFC93A0F9F3B}" srcOrd="7" destOrd="0" presId="urn:microsoft.com/office/officeart/2008/layout/LinedList"/>
    <dgm:cxn modelId="{578EBC07-DF28-4B32-B662-8DF2616CFFC9}" type="presParOf" srcId="{A01C8CEF-652F-4AF2-A31F-BFC93A0F9F3B}" destId="{B7D85BD2-F85F-4611-BDA4-19A8EF310061}" srcOrd="0" destOrd="0" presId="urn:microsoft.com/office/officeart/2008/layout/LinedList"/>
    <dgm:cxn modelId="{DEF28EC4-A32F-4E9C-96B0-18343B4D27D9}" type="presParOf" srcId="{A01C8CEF-652F-4AF2-A31F-BFC93A0F9F3B}" destId="{3E1BCCCC-60C5-49DC-A3BA-97608069113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BBD96C-63FE-4574-B5FC-C0A6A7740E6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863CBF9-9050-4D53-B215-3008DFBCCD9E}">
      <dgm:prSet/>
      <dgm:spPr/>
      <dgm:t>
        <a:bodyPr/>
        <a:lstStyle/>
        <a:p>
          <a:pPr>
            <a:lnSpc>
              <a:spcPct val="100000"/>
            </a:lnSpc>
          </a:pPr>
          <a:r>
            <a:rPr lang="en-US"/>
            <a:t>Always needs to determine the value of K which may be complex some time.</a:t>
          </a:r>
        </a:p>
      </dgm:t>
    </dgm:pt>
    <dgm:pt modelId="{C0FDD0B7-A3DF-4980-9E3E-C04D296E3F22}" type="parTrans" cxnId="{97AC3FDE-5308-4C3B-BF90-09A5A8964289}">
      <dgm:prSet/>
      <dgm:spPr/>
      <dgm:t>
        <a:bodyPr/>
        <a:lstStyle/>
        <a:p>
          <a:endParaRPr lang="en-US"/>
        </a:p>
      </dgm:t>
    </dgm:pt>
    <dgm:pt modelId="{308F487C-A44D-4458-9C64-047118EA3B1F}" type="sibTrans" cxnId="{97AC3FDE-5308-4C3B-BF90-09A5A8964289}">
      <dgm:prSet/>
      <dgm:spPr/>
      <dgm:t>
        <a:bodyPr/>
        <a:lstStyle/>
        <a:p>
          <a:pPr>
            <a:lnSpc>
              <a:spcPct val="100000"/>
            </a:lnSpc>
          </a:pPr>
          <a:endParaRPr lang="en-US"/>
        </a:p>
      </dgm:t>
    </dgm:pt>
    <dgm:pt modelId="{9DAC1A8F-8935-4CD1-9C8A-78F0C6584744}">
      <dgm:prSet/>
      <dgm:spPr/>
      <dgm:t>
        <a:bodyPr/>
        <a:lstStyle/>
        <a:p>
          <a:pPr>
            <a:lnSpc>
              <a:spcPct val="100000"/>
            </a:lnSpc>
          </a:pPr>
          <a:r>
            <a:rPr lang="en-US"/>
            <a:t>The computation cost is high because of calculating the distance between the data points for all the training samples.</a:t>
          </a:r>
        </a:p>
      </dgm:t>
    </dgm:pt>
    <dgm:pt modelId="{356314EC-F800-4809-9E44-A498C34E47FA}" type="parTrans" cxnId="{946AEB79-40AA-417D-8308-DCFBF7E11F4C}">
      <dgm:prSet/>
      <dgm:spPr/>
      <dgm:t>
        <a:bodyPr/>
        <a:lstStyle/>
        <a:p>
          <a:endParaRPr lang="en-US"/>
        </a:p>
      </dgm:t>
    </dgm:pt>
    <dgm:pt modelId="{58D27449-4893-4892-B8DB-6952D2ADBE99}" type="sibTrans" cxnId="{946AEB79-40AA-417D-8308-DCFBF7E11F4C}">
      <dgm:prSet/>
      <dgm:spPr/>
      <dgm:t>
        <a:bodyPr/>
        <a:lstStyle/>
        <a:p>
          <a:endParaRPr lang="en-US"/>
        </a:p>
      </dgm:t>
    </dgm:pt>
    <dgm:pt modelId="{19B301F7-88C4-4BF6-827C-E8EB668C9F54}" type="pres">
      <dgm:prSet presAssocID="{36BBD96C-63FE-4574-B5FC-C0A6A7740E66}" presName="root" presStyleCnt="0">
        <dgm:presLayoutVars>
          <dgm:dir/>
          <dgm:resizeHandles val="exact"/>
        </dgm:presLayoutVars>
      </dgm:prSet>
      <dgm:spPr/>
    </dgm:pt>
    <dgm:pt modelId="{B82D558B-4B2B-4CCC-9359-C2BCB8A2ECD1}" type="pres">
      <dgm:prSet presAssocID="{36BBD96C-63FE-4574-B5FC-C0A6A7740E66}" presName="container" presStyleCnt="0">
        <dgm:presLayoutVars>
          <dgm:dir/>
          <dgm:resizeHandles val="exact"/>
        </dgm:presLayoutVars>
      </dgm:prSet>
      <dgm:spPr/>
    </dgm:pt>
    <dgm:pt modelId="{C0A7A32E-56C1-40EA-ACA6-730E62B54E60}" type="pres">
      <dgm:prSet presAssocID="{D863CBF9-9050-4D53-B215-3008DFBCCD9E}" presName="compNode" presStyleCnt="0"/>
      <dgm:spPr/>
    </dgm:pt>
    <dgm:pt modelId="{61FD9514-FA4A-4B8B-8883-3C4B4C110ECC}" type="pres">
      <dgm:prSet presAssocID="{D863CBF9-9050-4D53-B215-3008DFBCCD9E}" presName="iconBgRect" presStyleLbl="bgShp" presStyleIdx="0" presStyleCnt="2"/>
      <dgm:spPr/>
    </dgm:pt>
    <dgm:pt modelId="{E07E1B7D-A77A-43B4-87AB-0CA974E5FA94}" type="pres">
      <dgm:prSet presAssocID="{D863CBF9-9050-4D53-B215-3008DFBCCD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ze"/>
        </a:ext>
      </dgm:extLst>
    </dgm:pt>
    <dgm:pt modelId="{C0B9AF43-955F-40FB-97F6-5C58E7FF774E}" type="pres">
      <dgm:prSet presAssocID="{D863CBF9-9050-4D53-B215-3008DFBCCD9E}" presName="spaceRect" presStyleCnt="0"/>
      <dgm:spPr/>
    </dgm:pt>
    <dgm:pt modelId="{253638FE-BCBC-4638-A2B4-B66E3DAE10EA}" type="pres">
      <dgm:prSet presAssocID="{D863CBF9-9050-4D53-B215-3008DFBCCD9E}" presName="textRect" presStyleLbl="revTx" presStyleIdx="0" presStyleCnt="2">
        <dgm:presLayoutVars>
          <dgm:chMax val="1"/>
          <dgm:chPref val="1"/>
        </dgm:presLayoutVars>
      </dgm:prSet>
      <dgm:spPr/>
    </dgm:pt>
    <dgm:pt modelId="{BA0510C7-7DB4-481E-ABDC-231FF786FE0C}" type="pres">
      <dgm:prSet presAssocID="{308F487C-A44D-4458-9C64-047118EA3B1F}" presName="sibTrans" presStyleLbl="sibTrans2D1" presStyleIdx="0" presStyleCnt="0"/>
      <dgm:spPr/>
    </dgm:pt>
    <dgm:pt modelId="{7938FF72-6E75-4EA6-8AD9-CD7C7DE53A34}" type="pres">
      <dgm:prSet presAssocID="{9DAC1A8F-8935-4CD1-9C8A-78F0C6584744}" presName="compNode" presStyleCnt="0"/>
      <dgm:spPr/>
    </dgm:pt>
    <dgm:pt modelId="{E7F6F219-60B7-4ED4-8E78-F023F95535D4}" type="pres">
      <dgm:prSet presAssocID="{9DAC1A8F-8935-4CD1-9C8A-78F0C6584744}" presName="iconBgRect" presStyleLbl="bgShp" presStyleIdx="1" presStyleCnt="2"/>
      <dgm:spPr/>
    </dgm:pt>
    <dgm:pt modelId="{B7DA2192-474B-48E2-AF77-7C9B3B5AF585}" type="pres">
      <dgm:prSet presAssocID="{9DAC1A8F-8935-4CD1-9C8A-78F0C65847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5E9F68E4-2B10-439D-8437-80EA9E38A1C7}" type="pres">
      <dgm:prSet presAssocID="{9DAC1A8F-8935-4CD1-9C8A-78F0C6584744}" presName="spaceRect" presStyleCnt="0"/>
      <dgm:spPr/>
    </dgm:pt>
    <dgm:pt modelId="{F09FC7AB-BC27-455B-A40A-8129B1C58EDA}" type="pres">
      <dgm:prSet presAssocID="{9DAC1A8F-8935-4CD1-9C8A-78F0C6584744}" presName="textRect" presStyleLbl="revTx" presStyleIdx="1" presStyleCnt="2">
        <dgm:presLayoutVars>
          <dgm:chMax val="1"/>
          <dgm:chPref val="1"/>
        </dgm:presLayoutVars>
      </dgm:prSet>
      <dgm:spPr/>
    </dgm:pt>
  </dgm:ptLst>
  <dgm:cxnLst>
    <dgm:cxn modelId="{1D7F3527-A814-4701-9FC5-701EE5DC3320}" type="presOf" srcId="{308F487C-A44D-4458-9C64-047118EA3B1F}" destId="{BA0510C7-7DB4-481E-ABDC-231FF786FE0C}" srcOrd="0" destOrd="0" presId="urn:microsoft.com/office/officeart/2018/2/layout/IconCircleList"/>
    <dgm:cxn modelId="{77CB1B5B-DFA0-4507-ADAD-E29BDB64017C}" type="presOf" srcId="{9DAC1A8F-8935-4CD1-9C8A-78F0C6584744}" destId="{F09FC7AB-BC27-455B-A40A-8129B1C58EDA}" srcOrd="0" destOrd="0" presId="urn:microsoft.com/office/officeart/2018/2/layout/IconCircleList"/>
    <dgm:cxn modelId="{78BB5878-A494-4A21-B1DD-24EC8A84B139}" type="presOf" srcId="{36BBD96C-63FE-4574-B5FC-C0A6A7740E66}" destId="{19B301F7-88C4-4BF6-827C-E8EB668C9F54}" srcOrd="0" destOrd="0" presId="urn:microsoft.com/office/officeart/2018/2/layout/IconCircleList"/>
    <dgm:cxn modelId="{946AEB79-40AA-417D-8308-DCFBF7E11F4C}" srcId="{36BBD96C-63FE-4574-B5FC-C0A6A7740E66}" destId="{9DAC1A8F-8935-4CD1-9C8A-78F0C6584744}" srcOrd="1" destOrd="0" parTransId="{356314EC-F800-4809-9E44-A498C34E47FA}" sibTransId="{58D27449-4893-4892-B8DB-6952D2ADBE99}"/>
    <dgm:cxn modelId="{D70FFF97-5F8E-4105-919C-DC5DCBD0F2F3}" type="presOf" srcId="{D863CBF9-9050-4D53-B215-3008DFBCCD9E}" destId="{253638FE-BCBC-4638-A2B4-B66E3DAE10EA}" srcOrd="0" destOrd="0" presId="urn:microsoft.com/office/officeart/2018/2/layout/IconCircleList"/>
    <dgm:cxn modelId="{97AC3FDE-5308-4C3B-BF90-09A5A8964289}" srcId="{36BBD96C-63FE-4574-B5FC-C0A6A7740E66}" destId="{D863CBF9-9050-4D53-B215-3008DFBCCD9E}" srcOrd="0" destOrd="0" parTransId="{C0FDD0B7-A3DF-4980-9E3E-C04D296E3F22}" sibTransId="{308F487C-A44D-4458-9C64-047118EA3B1F}"/>
    <dgm:cxn modelId="{A36FFA69-0C06-4827-9A19-11EC8795A2D5}" type="presParOf" srcId="{19B301F7-88C4-4BF6-827C-E8EB668C9F54}" destId="{B82D558B-4B2B-4CCC-9359-C2BCB8A2ECD1}" srcOrd="0" destOrd="0" presId="urn:microsoft.com/office/officeart/2018/2/layout/IconCircleList"/>
    <dgm:cxn modelId="{8FB2F44C-392E-4B4F-9BCD-9A524AF0E7B3}" type="presParOf" srcId="{B82D558B-4B2B-4CCC-9359-C2BCB8A2ECD1}" destId="{C0A7A32E-56C1-40EA-ACA6-730E62B54E60}" srcOrd="0" destOrd="0" presId="urn:microsoft.com/office/officeart/2018/2/layout/IconCircleList"/>
    <dgm:cxn modelId="{54424FF6-E592-40D0-8080-54DC213931E3}" type="presParOf" srcId="{C0A7A32E-56C1-40EA-ACA6-730E62B54E60}" destId="{61FD9514-FA4A-4B8B-8883-3C4B4C110ECC}" srcOrd="0" destOrd="0" presId="urn:microsoft.com/office/officeart/2018/2/layout/IconCircleList"/>
    <dgm:cxn modelId="{F4288345-F808-4D2F-AD16-14AC2F87C27E}" type="presParOf" srcId="{C0A7A32E-56C1-40EA-ACA6-730E62B54E60}" destId="{E07E1B7D-A77A-43B4-87AB-0CA974E5FA94}" srcOrd="1" destOrd="0" presId="urn:microsoft.com/office/officeart/2018/2/layout/IconCircleList"/>
    <dgm:cxn modelId="{968094F9-EEF0-4023-834F-51EEF19CF6BB}" type="presParOf" srcId="{C0A7A32E-56C1-40EA-ACA6-730E62B54E60}" destId="{C0B9AF43-955F-40FB-97F6-5C58E7FF774E}" srcOrd="2" destOrd="0" presId="urn:microsoft.com/office/officeart/2018/2/layout/IconCircleList"/>
    <dgm:cxn modelId="{0AC0F5C5-EF25-4ECE-94F7-CA43CBAFFFFE}" type="presParOf" srcId="{C0A7A32E-56C1-40EA-ACA6-730E62B54E60}" destId="{253638FE-BCBC-4638-A2B4-B66E3DAE10EA}" srcOrd="3" destOrd="0" presId="urn:microsoft.com/office/officeart/2018/2/layout/IconCircleList"/>
    <dgm:cxn modelId="{230FDC4D-E66F-4C01-A3BD-0369D7647193}" type="presParOf" srcId="{B82D558B-4B2B-4CCC-9359-C2BCB8A2ECD1}" destId="{BA0510C7-7DB4-481E-ABDC-231FF786FE0C}" srcOrd="1" destOrd="0" presId="urn:microsoft.com/office/officeart/2018/2/layout/IconCircleList"/>
    <dgm:cxn modelId="{04F5B2AF-8D7C-45E0-8106-5E64C29790DE}" type="presParOf" srcId="{B82D558B-4B2B-4CCC-9359-C2BCB8A2ECD1}" destId="{7938FF72-6E75-4EA6-8AD9-CD7C7DE53A34}" srcOrd="2" destOrd="0" presId="urn:microsoft.com/office/officeart/2018/2/layout/IconCircleList"/>
    <dgm:cxn modelId="{311AFC41-CA89-4A13-BC81-FB3F187B21D1}" type="presParOf" srcId="{7938FF72-6E75-4EA6-8AD9-CD7C7DE53A34}" destId="{E7F6F219-60B7-4ED4-8E78-F023F95535D4}" srcOrd="0" destOrd="0" presId="urn:microsoft.com/office/officeart/2018/2/layout/IconCircleList"/>
    <dgm:cxn modelId="{EBA7D58A-500A-44BE-849A-A2B77C1BE2DD}" type="presParOf" srcId="{7938FF72-6E75-4EA6-8AD9-CD7C7DE53A34}" destId="{B7DA2192-474B-48E2-AF77-7C9B3B5AF585}" srcOrd="1" destOrd="0" presId="urn:microsoft.com/office/officeart/2018/2/layout/IconCircleList"/>
    <dgm:cxn modelId="{10BD128B-3611-4CF0-9C0F-B24770390BA5}" type="presParOf" srcId="{7938FF72-6E75-4EA6-8AD9-CD7C7DE53A34}" destId="{5E9F68E4-2B10-439D-8437-80EA9E38A1C7}" srcOrd="2" destOrd="0" presId="urn:microsoft.com/office/officeart/2018/2/layout/IconCircleList"/>
    <dgm:cxn modelId="{0735EEA4-7878-42CE-A421-15E112274504}" type="presParOf" srcId="{7938FF72-6E75-4EA6-8AD9-CD7C7DE53A34}" destId="{F09FC7AB-BC27-455B-A40A-8129B1C58E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C7CC14-F464-4D22-95FD-E8B8AE0B382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C304AED-3084-4CDE-8E7E-6E128BEC2832}">
      <dgm:prSet/>
      <dgm:spPr/>
      <dgm:t>
        <a:bodyPr/>
        <a:lstStyle/>
        <a:p>
          <a:pPr>
            <a:lnSpc>
              <a:spcPct val="100000"/>
            </a:lnSpc>
          </a:pPr>
          <a:r>
            <a:rPr lang="en-US"/>
            <a:t>Select the value of k, the number of nearest neighbors to consider. Let's say we choose k = 3.</a:t>
          </a:r>
        </a:p>
      </dgm:t>
    </dgm:pt>
    <dgm:pt modelId="{5007CE60-06AC-4425-8904-2271292D2445}" type="parTrans" cxnId="{73C18870-405C-4B1A-B804-02AC4F9E05C3}">
      <dgm:prSet/>
      <dgm:spPr/>
      <dgm:t>
        <a:bodyPr/>
        <a:lstStyle/>
        <a:p>
          <a:endParaRPr lang="en-US"/>
        </a:p>
      </dgm:t>
    </dgm:pt>
    <dgm:pt modelId="{EB78EC08-FD7A-4F10-A0B5-9FC6875C27C4}" type="sibTrans" cxnId="{73C18870-405C-4B1A-B804-02AC4F9E05C3}">
      <dgm:prSet/>
      <dgm:spPr/>
      <dgm:t>
        <a:bodyPr/>
        <a:lstStyle/>
        <a:p>
          <a:endParaRPr lang="en-US"/>
        </a:p>
      </dgm:t>
    </dgm:pt>
    <dgm:pt modelId="{284A05BB-8F9C-4439-921F-66BF05E134FB}">
      <dgm:prSet/>
      <dgm:spPr/>
      <dgm:t>
        <a:bodyPr/>
        <a:lstStyle/>
        <a:p>
          <a:pPr>
            <a:lnSpc>
              <a:spcPct val="100000"/>
            </a:lnSpc>
          </a:pPr>
          <a:r>
            <a:rPr lang="en-US"/>
            <a:t>Find the k nearest neighbors: The three nearest neighbors based on Euclidean distance are Data point 3, Data point 2, and Data point 4.</a:t>
          </a:r>
        </a:p>
      </dgm:t>
    </dgm:pt>
    <dgm:pt modelId="{9073149A-E20A-415C-97FC-467591E3A838}" type="parTrans" cxnId="{45E51A7F-D7E1-481F-BB4F-2EDAE31BEFD3}">
      <dgm:prSet/>
      <dgm:spPr/>
      <dgm:t>
        <a:bodyPr/>
        <a:lstStyle/>
        <a:p>
          <a:endParaRPr lang="en-US"/>
        </a:p>
      </dgm:t>
    </dgm:pt>
    <dgm:pt modelId="{AC6C9CA4-0885-4D30-AA5A-D4BBBACD9190}" type="sibTrans" cxnId="{45E51A7F-D7E1-481F-BB4F-2EDAE31BEFD3}">
      <dgm:prSet/>
      <dgm:spPr/>
      <dgm:t>
        <a:bodyPr/>
        <a:lstStyle/>
        <a:p>
          <a:endParaRPr lang="en-US"/>
        </a:p>
      </dgm:t>
    </dgm:pt>
    <dgm:pt modelId="{A20FF605-0A92-43CC-82EB-5CB66A53F7AA}">
      <dgm:prSet/>
      <dgm:spPr/>
      <dgm:t>
        <a:bodyPr/>
        <a:lstStyle/>
        <a:p>
          <a:pPr>
            <a:lnSpc>
              <a:spcPct val="100000"/>
            </a:lnSpc>
          </a:pPr>
          <a:r>
            <a:rPr lang="en-US"/>
            <a:t>Classify the new data point: Since two of the three nearest neighbors are labeled as B, and only one is labeled as A, we classify the new data point as B.</a:t>
          </a:r>
        </a:p>
      </dgm:t>
    </dgm:pt>
    <dgm:pt modelId="{6F4C6CE6-8781-4F10-9D16-772DE8A905C0}" type="parTrans" cxnId="{0207DACD-353F-4056-96D3-CC600F2EFE0B}">
      <dgm:prSet/>
      <dgm:spPr/>
      <dgm:t>
        <a:bodyPr/>
        <a:lstStyle/>
        <a:p>
          <a:endParaRPr lang="en-US"/>
        </a:p>
      </dgm:t>
    </dgm:pt>
    <dgm:pt modelId="{E2DEA9BE-181C-45E9-A286-EA88F2421C5A}" type="sibTrans" cxnId="{0207DACD-353F-4056-96D3-CC600F2EFE0B}">
      <dgm:prSet/>
      <dgm:spPr/>
      <dgm:t>
        <a:bodyPr/>
        <a:lstStyle/>
        <a:p>
          <a:endParaRPr lang="en-US"/>
        </a:p>
      </dgm:t>
    </dgm:pt>
    <dgm:pt modelId="{FA849037-F888-4897-81B6-2B1880968A54}" type="pres">
      <dgm:prSet presAssocID="{E1C7CC14-F464-4D22-95FD-E8B8AE0B3823}" presName="root" presStyleCnt="0">
        <dgm:presLayoutVars>
          <dgm:dir/>
          <dgm:resizeHandles val="exact"/>
        </dgm:presLayoutVars>
      </dgm:prSet>
      <dgm:spPr/>
    </dgm:pt>
    <dgm:pt modelId="{C9F699A5-43BF-4180-B14F-D4A8365BEA01}" type="pres">
      <dgm:prSet presAssocID="{9C304AED-3084-4CDE-8E7E-6E128BEC2832}" presName="compNode" presStyleCnt="0"/>
      <dgm:spPr/>
    </dgm:pt>
    <dgm:pt modelId="{31B563F4-25B4-497C-B722-056742FA374F}" type="pres">
      <dgm:prSet presAssocID="{9C304AED-3084-4CDE-8E7E-6E128BEC2832}" presName="bgRect" presStyleLbl="bgShp" presStyleIdx="0" presStyleCnt="3"/>
      <dgm:spPr/>
    </dgm:pt>
    <dgm:pt modelId="{22C91174-DC0B-4397-9F88-BFF50CD559E9}" type="pres">
      <dgm:prSet presAssocID="{9C304AED-3084-4CDE-8E7E-6E128BEC2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d"/>
        </a:ext>
      </dgm:extLst>
    </dgm:pt>
    <dgm:pt modelId="{CB3DAB1F-2D6E-4E0F-86C8-DE0568290DA3}" type="pres">
      <dgm:prSet presAssocID="{9C304AED-3084-4CDE-8E7E-6E128BEC2832}" presName="spaceRect" presStyleCnt="0"/>
      <dgm:spPr/>
    </dgm:pt>
    <dgm:pt modelId="{E1D68036-788B-4811-8177-2249D90F03B1}" type="pres">
      <dgm:prSet presAssocID="{9C304AED-3084-4CDE-8E7E-6E128BEC2832}" presName="parTx" presStyleLbl="revTx" presStyleIdx="0" presStyleCnt="3">
        <dgm:presLayoutVars>
          <dgm:chMax val="0"/>
          <dgm:chPref val="0"/>
        </dgm:presLayoutVars>
      </dgm:prSet>
      <dgm:spPr/>
    </dgm:pt>
    <dgm:pt modelId="{2F018B6F-D9B6-4B2A-9494-6CC97945B89E}" type="pres">
      <dgm:prSet presAssocID="{EB78EC08-FD7A-4F10-A0B5-9FC6875C27C4}" presName="sibTrans" presStyleCnt="0"/>
      <dgm:spPr/>
    </dgm:pt>
    <dgm:pt modelId="{29BB197D-39BC-4CAB-B8F3-684C0EE1316A}" type="pres">
      <dgm:prSet presAssocID="{284A05BB-8F9C-4439-921F-66BF05E134FB}" presName="compNode" presStyleCnt="0"/>
      <dgm:spPr/>
    </dgm:pt>
    <dgm:pt modelId="{FB9BAF4A-6655-4ACD-BE4A-50EDA8B8C1CF}" type="pres">
      <dgm:prSet presAssocID="{284A05BB-8F9C-4439-921F-66BF05E134FB}" presName="bgRect" presStyleLbl="bgShp" presStyleIdx="1" presStyleCnt="3"/>
      <dgm:spPr/>
    </dgm:pt>
    <dgm:pt modelId="{97712111-B83E-4C9C-89D2-A44B31BDC7AE}" type="pres">
      <dgm:prSet presAssocID="{284A05BB-8F9C-4439-921F-66BF05E134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203C26D6-598E-4517-B7E8-CD20B89120C1}" type="pres">
      <dgm:prSet presAssocID="{284A05BB-8F9C-4439-921F-66BF05E134FB}" presName="spaceRect" presStyleCnt="0"/>
      <dgm:spPr/>
    </dgm:pt>
    <dgm:pt modelId="{E0E0C880-E552-48E8-902A-EF33C80D6BE8}" type="pres">
      <dgm:prSet presAssocID="{284A05BB-8F9C-4439-921F-66BF05E134FB}" presName="parTx" presStyleLbl="revTx" presStyleIdx="1" presStyleCnt="3">
        <dgm:presLayoutVars>
          <dgm:chMax val="0"/>
          <dgm:chPref val="0"/>
        </dgm:presLayoutVars>
      </dgm:prSet>
      <dgm:spPr/>
    </dgm:pt>
    <dgm:pt modelId="{6D4E6AB0-924E-46D6-BC9F-F0269F9E8B9E}" type="pres">
      <dgm:prSet presAssocID="{AC6C9CA4-0885-4D30-AA5A-D4BBBACD9190}" presName="sibTrans" presStyleCnt="0"/>
      <dgm:spPr/>
    </dgm:pt>
    <dgm:pt modelId="{36818E44-276A-4715-90F4-12114ED41DF1}" type="pres">
      <dgm:prSet presAssocID="{A20FF605-0A92-43CC-82EB-5CB66A53F7AA}" presName="compNode" presStyleCnt="0"/>
      <dgm:spPr/>
    </dgm:pt>
    <dgm:pt modelId="{783D0030-A9EA-4D67-9C66-DA753132ED38}" type="pres">
      <dgm:prSet presAssocID="{A20FF605-0A92-43CC-82EB-5CB66A53F7AA}" presName="bgRect" presStyleLbl="bgShp" presStyleIdx="2" presStyleCnt="3"/>
      <dgm:spPr/>
    </dgm:pt>
    <dgm:pt modelId="{56BE4A97-9440-4161-8DEA-C191684215F5}" type="pres">
      <dgm:prSet presAssocID="{A20FF605-0A92-43CC-82EB-5CB66A53F7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FC93F308-426D-47CE-A20E-54E0228DAD86}" type="pres">
      <dgm:prSet presAssocID="{A20FF605-0A92-43CC-82EB-5CB66A53F7AA}" presName="spaceRect" presStyleCnt="0"/>
      <dgm:spPr/>
    </dgm:pt>
    <dgm:pt modelId="{281FF3CE-2179-4C10-9E99-5AB933377839}" type="pres">
      <dgm:prSet presAssocID="{A20FF605-0A92-43CC-82EB-5CB66A53F7AA}" presName="parTx" presStyleLbl="revTx" presStyleIdx="2" presStyleCnt="3">
        <dgm:presLayoutVars>
          <dgm:chMax val="0"/>
          <dgm:chPref val="0"/>
        </dgm:presLayoutVars>
      </dgm:prSet>
      <dgm:spPr/>
    </dgm:pt>
  </dgm:ptLst>
  <dgm:cxnLst>
    <dgm:cxn modelId="{2DE5E825-7535-49FB-A9DC-A606A0A32AFE}" type="presOf" srcId="{E1C7CC14-F464-4D22-95FD-E8B8AE0B3823}" destId="{FA849037-F888-4897-81B6-2B1880968A54}" srcOrd="0" destOrd="0" presId="urn:microsoft.com/office/officeart/2018/2/layout/IconVerticalSolidList"/>
    <dgm:cxn modelId="{73C18870-405C-4B1A-B804-02AC4F9E05C3}" srcId="{E1C7CC14-F464-4D22-95FD-E8B8AE0B3823}" destId="{9C304AED-3084-4CDE-8E7E-6E128BEC2832}" srcOrd="0" destOrd="0" parTransId="{5007CE60-06AC-4425-8904-2271292D2445}" sibTransId="{EB78EC08-FD7A-4F10-A0B5-9FC6875C27C4}"/>
    <dgm:cxn modelId="{45E51A7F-D7E1-481F-BB4F-2EDAE31BEFD3}" srcId="{E1C7CC14-F464-4D22-95FD-E8B8AE0B3823}" destId="{284A05BB-8F9C-4439-921F-66BF05E134FB}" srcOrd="1" destOrd="0" parTransId="{9073149A-E20A-415C-97FC-467591E3A838}" sibTransId="{AC6C9CA4-0885-4D30-AA5A-D4BBBACD9190}"/>
    <dgm:cxn modelId="{0207DACD-353F-4056-96D3-CC600F2EFE0B}" srcId="{E1C7CC14-F464-4D22-95FD-E8B8AE0B3823}" destId="{A20FF605-0A92-43CC-82EB-5CB66A53F7AA}" srcOrd="2" destOrd="0" parTransId="{6F4C6CE6-8781-4F10-9D16-772DE8A905C0}" sibTransId="{E2DEA9BE-181C-45E9-A286-EA88F2421C5A}"/>
    <dgm:cxn modelId="{8294E9CD-7DEB-463F-9F8B-AD845FDAF2B0}" type="presOf" srcId="{9C304AED-3084-4CDE-8E7E-6E128BEC2832}" destId="{E1D68036-788B-4811-8177-2249D90F03B1}" srcOrd="0" destOrd="0" presId="urn:microsoft.com/office/officeart/2018/2/layout/IconVerticalSolidList"/>
    <dgm:cxn modelId="{40EE88F9-D874-4C1C-8700-04DDBFC5E44B}" type="presOf" srcId="{A20FF605-0A92-43CC-82EB-5CB66A53F7AA}" destId="{281FF3CE-2179-4C10-9E99-5AB933377839}" srcOrd="0" destOrd="0" presId="urn:microsoft.com/office/officeart/2018/2/layout/IconVerticalSolidList"/>
    <dgm:cxn modelId="{9D2619FB-08C4-4413-9455-95767AB11DB6}" type="presOf" srcId="{284A05BB-8F9C-4439-921F-66BF05E134FB}" destId="{E0E0C880-E552-48E8-902A-EF33C80D6BE8}" srcOrd="0" destOrd="0" presId="urn:microsoft.com/office/officeart/2018/2/layout/IconVerticalSolidList"/>
    <dgm:cxn modelId="{9254EBA9-0868-4507-AA86-AC79D51DE189}" type="presParOf" srcId="{FA849037-F888-4897-81B6-2B1880968A54}" destId="{C9F699A5-43BF-4180-B14F-D4A8365BEA01}" srcOrd="0" destOrd="0" presId="urn:microsoft.com/office/officeart/2018/2/layout/IconVerticalSolidList"/>
    <dgm:cxn modelId="{0DF9C35B-A711-406E-A948-DBBE0155EE94}" type="presParOf" srcId="{C9F699A5-43BF-4180-B14F-D4A8365BEA01}" destId="{31B563F4-25B4-497C-B722-056742FA374F}" srcOrd="0" destOrd="0" presId="urn:microsoft.com/office/officeart/2018/2/layout/IconVerticalSolidList"/>
    <dgm:cxn modelId="{18F6D152-F64E-4637-8CC7-07C9876E0E82}" type="presParOf" srcId="{C9F699A5-43BF-4180-B14F-D4A8365BEA01}" destId="{22C91174-DC0B-4397-9F88-BFF50CD559E9}" srcOrd="1" destOrd="0" presId="urn:microsoft.com/office/officeart/2018/2/layout/IconVerticalSolidList"/>
    <dgm:cxn modelId="{E03CD006-1363-48BC-AD0A-AEB0E44858E4}" type="presParOf" srcId="{C9F699A5-43BF-4180-B14F-D4A8365BEA01}" destId="{CB3DAB1F-2D6E-4E0F-86C8-DE0568290DA3}" srcOrd="2" destOrd="0" presId="urn:microsoft.com/office/officeart/2018/2/layout/IconVerticalSolidList"/>
    <dgm:cxn modelId="{F7BD3B18-A7AD-4D57-81BE-52180524AB9E}" type="presParOf" srcId="{C9F699A5-43BF-4180-B14F-D4A8365BEA01}" destId="{E1D68036-788B-4811-8177-2249D90F03B1}" srcOrd="3" destOrd="0" presId="urn:microsoft.com/office/officeart/2018/2/layout/IconVerticalSolidList"/>
    <dgm:cxn modelId="{037FD803-BEDD-4175-9B33-7C2E403AD189}" type="presParOf" srcId="{FA849037-F888-4897-81B6-2B1880968A54}" destId="{2F018B6F-D9B6-4B2A-9494-6CC97945B89E}" srcOrd="1" destOrd="0" presId="urn:microsoft.com/office/officeart/2018/2/layout/IconVerticalSolidList"/>
    <dgm:cxn modelId="{C43E4990-2146-4F88-AEC9-9C77EBEF80DC}" type="presParOf" srcId="{FA849037-F888-4897-81B6-2B1880968A54}" destId="{29BB197D-39BC-4CAB-B8F3-684C0EE1316A}" srcOrd="2" destOrd="0" presId="urn:microsoft.com/office/officeart/2018/2/layout/IconVerticalSolidList"/>
    <dgm:cxn modelId="{12D818B4-9535-4090-AE8C-AF92B038971F}" type="presParOf" srcId="{29BB197D-39BC-4CAB-B8F3-684C0EE1316A}" destId="{FB9BAF4A-6655-4ACD-BE4A-50EDA8B8C1CF}" srcOrd="0" destOrd="0" presId="urn:microsoft.com/office/officeart/2018/2/layout/IconVerticalSolidList"/>
    <dgm:cxn modelId="{DA44898A-168C-44D4-B6E4-FC2851B9E440}" type="presParOf" srcId="{29BB197D-39BC-4CAB-B8F3-684C0EE1316A}" destId="{97712111-B83E-4C9C-89D2-A44B31BDC7AE}" srcOrd="1" destOrd="0" presId="urn:microsoft.com/office/officeart/2018/2/layout/IconVerticalSolidList"/>
    <dgm:cxn modelId="{C50A8D0F-C381-41D4-AF4D-639C20CE6E02}" type="presParOf" srcId="{29BB197D-39BC-4CAB-B8F3-684C0EE1316A}" destId="{203C26D6-598E-4517-B7E8-CD20B89120C1}" srcOrd="2" destOrd="0" presId="urn:microsoft.com/office/officeart/2018/2/layout/IconVerticalSolidList"/>
    <dgm:cxn modelId="{E6162BA1-A5AF-4F2F-958F-E75A222DCF2F}" type="presParOf" srcId="{29BB197D-39BC-4CAB-B8F3-684C0EE1316A}" destId="{E0E0C880-E552-48E8-902A-EF33C80D6BE8}" srcOrd="3" destOrd="0" presId="urn:microsoft.com/office/officeart/2018/2/layout/IconVerticalSolidList"/>
    <dgm:cxn modelId="{119A440E-F9B4-474E-AB6B-4C00654FCDBD}" type="presParOf" srcId="{FA849037-F888-4897-81B6-2B1880968A54}" destId="{6D4E6AB0-924E-46D6-BC9F-F0269F9E8B9E}" srcOrd="3" destOrd="0" presId="urn:microsoft.com/office/officeart/2018/2/layout/IconVerticalSolidList"/>
    <dgm:cxn modelId="{2232CCDE-DCE0-43B8-9D0F-CE16A485C18B}" type="presParOf" srcId="{FA849037-F888-4897-81B6-2B1880968A54}" destId="{36818E44-276A-4715-90F4-12114ED41DF1}" srcOrd="4" destOrd="0" presId="urn:microsoft.com/office/officeart/2018/2/layout/IconVerticalSolidList"/>
    <dgm:cxn modelId="{67ADA197-E969-411E-972E-B4753ED28012}" type="presParOf" srcId="{36818E44-276A-4715-90F4-12114ED41DF1}" destId="{783D0030-A9EA-4D67-9C66-DA753132ED38}" srcOrd="0" destOrd="0" presId="urn:microsoft.com/office/officeart/2018/2/layout/IconVerticalSolidList"/>
    <dgm:cxn modelId="{2302E12B-7B77-40CE-B66A-E2251B24492D}" type="presParOf" srcId="{36818E44-276A-4715-90F4-12114ED41DF1}" destId="{56BE4A97-9440-4161-8DEA-C191684215F5}" srcOrd="1" destOrd="0" presId="urn:microsoft.com/office/officeart/2018/2/layout/IconVerticalSolidList"/>
    <dgm:cxn modelId="{6B57A73F-A4EF-41E2-9D3E-BAED671BE6D3}" type="presParOf" srcId="{36818E44-276A-4715-90F4-12114ED41DF1}" destId="{FC93F308-426D-47CE-A20E-54E0228DAD86}" srcOrd="2" destOrd="0" presId="urn:microsoft.com/office/officeart/2018/2/layout/IconVerticalSolidList"/>
    <dgm:cxn modelId="{5F62E219-EDF3-4332-A22A-C1BF79775A2E}" type="presParOf" srcId="{36818E44-276A-4715-90F4-12114ED41DF1}" destId="{281FF3CE-2179-4C10-9E99-5AB93337783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212B5-E705-4945-ACCF-9689ECE16393}">
      <dsp:nvSpPr>
        <dsp:cNvPr id="0" name=""/>
        <dsp:cNvSpPr/>
      </dsp:nvSpPr>
      <dsp:spPr>
        <a:xfrm>
          <a:off x="3364992" y="371"/>
          <a:ext cx="3785616" cy="59597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Data collection and preparation</a:t>
          </a:r>
        </a:p>
      </dsp:txBody>
      <dsp:txXfrm>
        <a:off x="3394085" y="29464"/>
        <a:ext cx="3727430" cy="537785"/>
      </dsp:txXfrm>
    </dsp:sp>
    <dsp:sp modelId="{5E77038E-47D1-4B28-85EA-288695E625CB}">
      <dsp:nvSpPr>
        <dsp:cNvPr id="0" name=""/>
        <dsp:cNvSpPr/>
      </dsp:nvSpPr>
      <dsp:spPr>
        <a:xfrm>
          <a:off x="3364992" y="626142"/>
          <a:ext cx="3785616" cy="59597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Feature selection and engineering</a:t>
          </a:r>
        </a:p>
      </dsp:txBody>
      <dsp:txXfrm>
        <a:off x="3394085" y="655235"/>
        <a:ext cx="3727430" cy="537785"/>
      </dsp:txXfrm>
    </dsp:sp>
    <dsp:sp modelId="{087131DF-2085-49FC-BFE5-7A5AD0D66F20}">
      <dsp:nvSpPr>
        <dsp:cNvPr id="0" name=""/>
        <dsp:cNvSpPr/>
      </dsp:nvSpPr>
      <dsp:spPr>
        <a:xfrm>
          <a:off x="3364992" y="1251912"/>
          <a:ext cx="3785616" cy="59597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Model selection</a:t>
          </a:r>
        </a:p>
      </dsp:txBody>
      <dsp:txXfrm>
        <a:off x="3394085" y="1281005"/>
        <a:ext cx="3727430" cy="537785"/>
      </dsp:txXfrm>
    </dsp:sp>
    <dsp:sp modelId="{A331AEEE-F118-41D3-A93B-F0C35320D6EB}">
      <dsp:nvSpPr>
        <dsp:cNvPr id="0" name=""/>
        <dsp:cNvSpPr/>
      </dsp:nvSpPr>
      <dsp:spPr>
        <a:xfrm>
          <a:off x="3364992" y="1877683"/>
          <a:ext cx="3785616" cy="59597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Training the model</a:t>
          </a:r>
        </a:p>
      </dsp:txBody>
      <dsp:txXfrm>
        <a:off x="3394085" y="1906776"/>
        <a:ext cx="3727430" cy="537785"/>
      </dsp:txXfrm>
    </dsp:sp>
    <dsp:sp modelId="{A3FE44A4-56DD-4392-8F1A-ACC4C13417D7}">
      <dsp:nvSpPr>
        <dsp:cNvPr id="0" name=""/>
        <dsp:cNvSpPr/>
      </dsp:nvSpPr>
      <dsp:spPr>
        <a:xfrm>
          <a:off x="3364992" y="2503453"/>
          <a:ext cx="3785616" cy="59597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Hyperparameter tuning</a:t>
          </a:r>
        </a:p>
      </dsp:txBody>
      <dsp:txXfrm>
        <a:off x="3394085" y="2532546"/>
        <a:ext cx="3727430" cy="537785"/>
      </dsp:txXfrm>
    </dsp:sp>
    <dsp:sp modelId="{AEB8CA60-21A5-480A-B542-B31CDD4246F3}">
      <dsp:nvSpPr>
        <dsp:cNvPr id="0" name=""/>
        <dsp:cNvSpPr/>
      </dsp:nvSpPr>
      <dsp:spPr>
        <a:xfrm>
          <a:off x="3364992" y="3129223"/>
          <a:ext cx="3785616" cy="59597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Evaluating the model</a:t>
          </a:r>
        </a:p>
      </dsp:txBody>
      <dsp:txXfrm>
        <a:off x="3394085" y="3158316"/>
        <a:ext cx="3727430" cy="537785"/>
      </dsp:txXfrm>
    </dsp:sp>
    <dsp:sp modelId="{35AA0CF8-0A53-41E3-B631-2C82C68D513D}">
      <dsp:nvSpPr>
        <dsp:cNvPr id="0" name=""/>
        <dsp:cNvSpPr/>
      </dsp:nvSpPr>
      <dsp:spPr>
        <a:xfrm>
          <a:off x="3364992" y="3754994"/>
          <a:ext cx="3785616" cy="59597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Deploying the model</a:t>
          </a:r>
        </a:p>
      </dsp:txBody>
      <dsp:txXfrm>
        <a:off x="3394085" y="3784087"/>
        <a:ext cx="3727430" cy="5377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4232B-94C1-474A-A0B8-B40A8A6DE61E}">
      <dsp:nvSpPr>
        <dsp:cNvPr id="0" name=""/>
        <dsp:cNvSpPr/>
      </dsp:nvSpPr>
      <dsp:spPr>
        <a:xfrm>
          <a:off x="0" y="2124"/>
          <a:ext cx="1102053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74F3A-D73C-4705-8B2A-7E8BF154DDC1}">
      <dsp:nvSpPr>
        <dsp:cNvPr id="0" name=""/>
        <dsp:cNvSpPr/>
      </dsp:nvSpPr>
      <dsp:spPr>
        <a:xfrm>
          <a:off x="0" y="2124"/>
          <a:ext cx="1102053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Hyperparameters are additional parameters that control the behavior of the algorithm, and they are not learned during training. </a:t>
          </a:r>
        </a:p>
      </dsp:txBody>
      <dsp:txXfrm>
        <a:off x="0" y="2124"/>
        <a:ext cx="11020539" cy="1449029"/>
      </dsp:txXfrm>
    </dsp:sp>
    <dsp:sp modelId="{5C8EFD83-9D1A-4C32-BD88-CD6C423E3552}">
      <dsp:nvSpPr>
        <dsp:cNvPr id="0" name=""/>
        <dsp:cNvSpPr/>
      </dsp:nvSpPr>
      <dsp:spPr>
        <a:xfrm>
          <a:off x="0" y="1451154"/>
          <a:ext cx="1102053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D80533-83D5-4482-9746-EB78472D68BD}">
      <dsp:nvSpPr>
        <dsp:cNvPr id="0" name=""/>
        <dsp:cNvSpPr/>
      </dsp:nvSpPr>
      <dsp:spPr>
        <a:xfrm>
          <a:off x="0" y="1451154"/>
          <a:ext cx="1102053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These parameters are tuned using techniques such as grid search or random search to optimize the performance of the model.</a:t>
          </a:r>
        </a:p>
      </dsp:txBody>
      <dsp:txXfrm>
        <a:off x="0" y="1451154"/>
        <a:ext cx="11020539" cy="1449029"/>
      </dsp:txXfrm>
    </dsp:sp>
    <dsp:sp modelId="{1CE56BE8-5FB2-42E7-A4D3-1A1EA61F7B72}">
      <dsp:nvSpPr>
        <dsp:cNvPr id="0" name=""/>
        <dsp:cNvSpPr/>
      </dsp:nvSpPr>
      <dsp:spPr>
        <a:xfrm>
          <a:off x="0" y="2900183"/>
          <a:ext cx="11020539"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24859B-E851-429B-840B-8BD4912AC8FC}">
      <dsp:nvSpPr>
        <dsp:cNvPr id="0" name=""/>
        <dsp:cNvSpPr/>
      </dsp:nvSpPr>
      <dsp:spPr>
        <a:xfrm>
          <a:off x="0" y="2900183"/>
          <a:ext cx="1102053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We would then fine-tune the model by adjusting its hyperparameters such as regularization strength, learning rate, or tree depth to optimize its performance.</a:t>
          </a:r>
        </a:p>
      </dsp:txBody>
      <dsp:txXfrm>
        <a:off x="0" y="2900183"/>
        <a:ext cx="11020539" cy="1449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EAA07-6276-42EA-9D2D-3D7CF2EDBE32}">
      <dsp:nvSpPr>
        <dsp:cNvPr id="0" name=""/>
        <dsp:cNvSpPr/>
      </dsp:nvSpPr>
      <dsp:spPr>
        <a:xfrm>
          <a:off x="0" y="2277"/>
          <a:ext cx="1091037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7A9979-2294-46FE-B955-306531BB15E4}">
      <dsp:nvSpPr>
        <dsp:cNvPr id="0" name=""/>
        <dsp:cNvSpPr/>
      </dsp:nvSpPr>
      <dsp:spPr>
        <a:xfrm>
          <a:off x="0" y="2277"/>
          <a:ext cx="10910371" cy="15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i="1" kern="1200" dirty="0"/>
            <a:t>Data collection and preparation:</a:t>
          </a:r>
          <a:r>
            <a:rPr lang="en-US" sz="2400" kern="1200" dirty="0"/>
            <a:t> Let's say we want to build a</a:t>
          </a:r>
          <a:r>
            <a:rPr lang="en-US" sz="2400" b="1" i="1" kern="1200" dirty="0"/>
            <a:t> spam classifier.</a:t>
          </a:r>
          <a:r>
            <a:rPr lang="en-US" sz="2400" kern="1200" dirty="0"/>
            <a:t> We would collect email data that has been labeled as spam or not spam and clean the data by removing </a:t>
          </a:r>
          <a:r>
            <a:rPr lang="en-US" sz="2400" b="1" kern="1200" dirty="0"/>
            <a:t>stop words, stemming, and tokenizing the text.</a:t>
          </a:r>
        </a:p>
      </dsp:txBody>
      <dsp:txXfrm>
        <a:off x="0" y="2277"/>
        <a:ext cx="10910371" cy="1552975"/>
      </dsp:txXfrm>
    </dsp:sp>
    <dsp:sp modelId="{1D1841BF-2FF8-4745-8B76-B6102A0072DE}">
      <dsp:nvSpPr>
        <dsp:cNvPr id="0" name=""/>
        <dsp:cNvSpPr/>
      </dsp:nvSpPr>
      <dsp:spPr>
        <a:xfrm>
          <a:off x="0" y="1555253"/>
          <a:ext cx="1091037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574B3-B58A-4714-871B-DD9577C158F3}">
      <dsp:nvSpPr>
        <dsp:cNvPr id="0" name=""/>
        <dsp:cNvSpPr/>
      </dsp:nvSpPr>
      <dsp:spPr>
        <a:xfrm>
          <a:off x="0" y="1555253"/>
          <a:ext cx="10910371" cy="15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i="1" kern="1200" dirty="0"/>
            <a:t>Feature selection and engineering:</a:t>
          </a:r>
          <a:r>
            <a:rPr lang="en-US" sz="2400" kern="1200" dirty="0"/>
            <a:t> We can select relevant features such as the presence of </a:t>
          </a:r>
          <a:r>
            <a:rPr lang="en-US" sz="2400" b="1" kern="1200" dirty="0"/>
            <a:t>certain keywords or phrases in the email body, the sender's address, or the time the email was sent. </a:t>
          </a:r>
          <a:r>
            <a:rPr lang="en-US" sz="2400" kern="1200" dirty="0"/>
            <a:t>We can engineer new features such as the length of the email, the number of links, or the use of capital letters.</a:t>
          </a:r>
        </a:p>
      </dsp:txBody>
      <dsp:txXfrm>
        <a:off x="0" y="1555253"/>
        <a:ext cx="10910371" cy="1552975"/>
      </dsp:txXfrm>
    </dsp:sp>
    <dsp:sp modelId="{27B686AD-350E-4AD6-BC0B-F3FBBF212F36}">
      <dsp:nvSpPr>
        <dsp:cNvPr id="0" name=""/>
        <dsp:cNvSpPr/>
      </dsp:nvSpPr>
      <dsp:spPr>
        <a:xfrm>
          <a:off x="0" y="3108228"/>
          <a:ext cx="1091037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EE556A-A7A9-4ADB-969E-127B0617DB7E}">
      <dsp:nvSpPr>
        <dsp:cNvPr id="0" name=""/>
        <dsp:cNvSpPr/>
      </dsp:nvSpPr>
      <dsp:spPr>
        <a:xfrm>
          <a:off x="0" y="3108228"/>
          <a:ext cx="10910371" cy="15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i="1" kern="1200" dirty="0"/>
            <a:t>Model selection: </a:t>
          </a:r>
          <a:r>
            <a:rPr lang="en-US" sz="2400" kern="1200" dirty="0"/>
            <a:t>We may experiment with different models such as Naive Bayes, Random Forest, or Support Vector Machines to find the best model for our problem.</a:t>
          </a:r>
        </a:p>
      </dsp:txBody>
      <dsp:txXfrm>
        <a:off x="0" y="3108228"/>
        <a:ext cx="10910371" cy="15529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42F56-E17E-46A7-A4B1-DF953A392B4F}">
      <dsp:nvSpPr>
        <dsp:cNvPr id="0" name=""/>
        <dsp:cNvSpPr/>
      </dsp:nvSpPr>
      <dsp:spPr>
        <a:xfrm>
          <a:off x="0" y="0"/>
          <a:ext cx="110021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A9FDF-4B67-4EBF-8212-EE570A4AC587}">
      <dsp:nvSpPr>
        <dsp:cNvPr id="0" name=""/>
        <dsp:cNvSpPr/>
      </dsp:nvSpPr>
      <dsp:spPr>
        <a:xfrm>
          <a:off x="0" y="0"/>
          <a:ext cx="11002177" cy="119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i="1" kern="1200" dirty="0"/>
            <a:t>Training the model: </a:t>
          </a:r>
          <a:r>
            <a:rPr lang="en-US" sz="2400" kern="1200" dirty="0"/>
            <a:t>Using our chosen model, we would train the model on a labeled dataset where we know whether each email is spam or not.</a:t>
          </a:r>
        </a:p>
      </dsp:txBody>
      <dsp:txXfrm>
        <a:off x="0" y="0"/>
        <a:ext cx="11002177" cy="1198002"/>
      </dsp:txXfrm>
    </dsp:sp>
    <dsp:sp modelId="{7D5566D6-3D1D-4A00-A93B-268833EA2E25}">
      <dsp:nvSpPr>
        <dsp:cNvPr id="0" name=""/>
        <dsp:cNvSpPr/>
      </dsp:nvSpPr>
      <dsp:spPr>
        <a:xfrm>
          <a:off x="0" y="1198002"/>
          <a:ext cx="1100217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D567AA-F198-4F01-8FEA-241795DE76A1}">
      <dsp:nvSpPr>
        <dsp:cNvPr id="0" name=""/>
        <dsp:cNvSpPr/>
      </dsp:nvSpPr>
      <dsp:spPr>
        <a:xfrm>
          <a:off x="0" y="1198002"/>
          <a:ext cx="11002177" cy="119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i="1" kern="1200" dirty="0"/>
            <a:t>Hyperparameter tuning:</a:t>
          </a:r>
          <a:r>
            <a:rPr lang="en-US" sz="2400" kern="1200" dirty="0"/>
            <a:t> We would fine-tune the model by adjusting its hyperparameters such as the number of trees, the regularization strength, or the kernel type to optimize its performance.</a:t>
          </a:r>
        </a:p>
      </dsp:txBody>
      <dsp:txXfrm>
        <a:off x="0" y="1198002"/>
        <a:ext cx="11002177" cy="1198002"/>
      </dsp:txXfrm>
    </dsp:sp>
    <dsp:sp modelId="{6D311578-6A32-4226-BFD5-B020D3A5E30A}">
      <dsp:nvSpPr>
        <dsp:cNvPr id="0" name=""/>
        <dsp:cNvSpPr/>
      </dsp:nvSpPr>
      <dsp:spPr>
        <a:xfrm>
          <a:off x="0" y="2396005"/>
          <a:ext cx="1100217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5ED0E-CA7A-49F8-AA61-1C3577624D70}">
      <dsp:nvSpPr>
        <dsp:cNvPr id="0" name=""/>
        <dsp:cNvSpPr/>
      </dsp:nvSpPr>
      <dsp:spPr>
        <a:xfrm>
          <a:off x="0" y="2396005"/>
          <a:ext cx="11002177" cy="119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i="1" kern="1200" dirty="0"/>
            <a:t>Evaluating the model: </a:t>
          </a:r>
          <a:r>
            <a:rPr lang="en-US" sz="2400" kern="1200" dirty="0"/>
            <a:t>We would evaluate the model on a separate validation set by measuring its accuracy, precision, recall, F1 score, or other suitable metrics.</a:t>
          </a:r>
        </a:p>
      </dsp:txBody>
      <dsp:txXfrm>
        <a:off x="0" y="2396005"/>
        <a:ext cx="11002177" cy="1198002"/>
      </dsp:txXfrm>
    </dsp:sp>
    <dsp:sp modelId="{3E5B24F4-8D68-412E-8497-1104AFECCD4D}">
      <dsp:nvSpPr>
        <dsp:cNvPr id="0" name=""/>
        <dsp:cNvSpPr/>
      </dsp:nvSpPr>
      <dsp:spPr>
        <a:xfrm>
          <a:off x="0" y="3594008"/>
          <a:ext cx="1100217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D85BD2-F85F-4611-BDA4-19A8EF310061}">
      <dsp:nvSpPr>
        <dsp:cNvPr id="0" name=""/>
        <dsp:cNvSpPr/>
      </dsp:nvSpPr>
      <dsp:spPr>
        <a:xfrm>
          <a:off x="0" y="3594008"/>
          <a:ext cx="11002177" cy="1198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i="1" kern="1200" dirty="0"/>
            <a:t>Deploying the model:</a:t>
          </a:r>
          <a:r>
            <a:rPr lang="en-US" sz="2400" kern="1200" dirty="0"/>
            <a:t> Once we are satisfied with the performance of our spam classifier, we can deploy it in production by integrating it into an email system where it can be used to classify incoming emails as spam or not spam.</a:t>
          </a:r>
        </a:p>
      </dsp:txBody>
      <dsp:txXfrm>
        <a:off x="0" y="3594008"/>
        <a:ext cx="11002177" cy="11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D9514-FA4A-4B8B-8883-3C4B4C110ECC}">
      <dsp:nvSpPr>
        <dsp:cNvPr id="0" name=""/>
        <dsp:cNvSpPr/>
      </dsp:nvSpPr>
      <dsp:spPr>
        <a:xfrm>
          <a:off x="68041" y="1671515"/>
          <a:ext cx="1501995" cy="15019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7E1B7D-A77A-43B4-87AB-0CA974E5FA94}">
      <dsp:nvSpPr>
        <dsp:cNvPr id="0" name=""/>
        <dsp:cNvSpPr/>
      </dsp:nvSpPr>
      <dsp:spPr>
        <a:xfrm>
          <a:off x="383460" y="1986934"/>
          <a:ext cx="871157" cy="871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3638FE-BCBC-4638-A2B4-B66E3DAE10EA}">
      <dsp:nvSpPr>
        <dsp:cNvPr id="0" name=""/>
        <dsp:cNvSpPr/>
      </dsp:nvSpPr>
      <dsp:spPr>
        <a:xfrm>
          <a:off x="1891892" y="1671515"/>
          <a:ext cx="3540418" cy="1501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Always needs to determine the value of K which may be complex some time.</a:t>
          </a:r>
        </a:p>
      </dsp:txBody>
      <dsp:txXfrm>
        <a:off x="1891892" y="1671515"/>
        <a:ext cx="3540418" cy="1501995"/>
      </dsp:txXfrm>
    </dsp:sp>
    <dsp:sp modelId="{E7F6F219-60B7-4ED4-8E78-F023F95535D4}">
      <dsp:nvSpPr>
        <dsp:cNvPr id="0" name=""/>
        <dsp:cNvSpPr/>
      </dsp:nvSpPr>
      <dsp:spPr>
        <a:xfrm>
          <a:off x="6049202" y="1671515"/>
          <a:ext cx="1501995" cy="15019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A2192-474B-48E2-AF77-7C9B3B5AF585}">
      <dsp:nvSpPr>
        <dsp:cNvPr id="0" name=""/>
        <dsp:cNvSpPr/>
      </dsp:nvSpPr>
      <dsp:spPr>
        <a:xfrm>
          <a:off x="6364621" y="1986934"/>
          <a:ext cx="871157" cy="871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FC7AB-BC27-455B-A40A-8129B1C58EDA}">
      <dsp:nvSpPr>
        <dsp:cNvPr id="0" name=""/>
        <dsp:cNvSpPr/>
      </dsp:nvSpPr>
      <dsp:spPr>
        <a:xfrm>
          <a:off x="7873054" y="1671515"/>
          <a:ext cx="3540418" cy="1501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The computation cost is high because of calculating the distance between the data points for all the training samples.</a:t>
          </a:r>
        </a:p>
      </dsp:txBody>
      <dsp:txXfrm>
        <a:off x="7873054" y="1671515"/>
        <a:ext cx="3540418" cy="15019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563F4-25B4-497C-B722-056742FA374F}">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91174-DC0B-4397-9F88-BFF50CD559E9}">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D68036-788B-4811-8177-2249D90F03B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Select the value of k, the number of nearest neighbors to consider. Let's say we choose k = 3.</a:t>
          </a:r>
        </a:p>
      </dsp:txBody>
      <dsp:txXfrm>
        <a:off x="1435590" y="531"/>
        <a:ext cx="9080009" cy="1242935"/>
      </dsp:txXfrm>
    </dsp:sp>
    <dsp:sp modelId="{FB9BAF4A-6655-4ACD-BE4A-50EDA8B8C1CF}">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12111-B83E-4C9C-89D2-A44B31BDC7A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E0C880-E552-48E8-902A-EF33C80D6BE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Find the k nearest neighbors: The three nearest neighbors based on Euclidean distance are Data point 3, Data point 2, and Data point 4.</a:t>
          </a:r>
        </a:p>
      </dsp:txBody>
      <dsp:txXfrm>
        <a:off x="1435590" y="1554201"/>
        <a:ext cx="9080009" cy="1242935"/>
      </dsp:txXfrm>
    </dsp:sp>
    <dsp:sp modelId="{783D0030-A9EA-4D67-9C66-DA753132ED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BE4A97-9440-4161-8DEA-C191684215F5}">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1FF3CE-2179-4C10-9E99-5AB93337783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Classify the new data point: Since two of the three nearest neighbors are labeled as B, and only one is labeled as A, we classify the new data point as B.</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5/16/2024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354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82923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3153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5/16/2024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74214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5/16/2024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6971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0641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15324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5/16/2024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6126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5/16/2024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514622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51100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81696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635357705"/>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036A0C0-B4F2-53F4-B2F5-E65C12E96D54}"/>
              </a:ext>
            </a:extLst>
          </p:cNvPr>
          <p:cNvPicPr>
            <a:picLocks noChangeAspect="1"/>
          </p:cNvPicPr>
          <p:nvPr/>
        </p:nvPicPr>
        <p:blipFill rotWithShape="1">
          <a:blip r:embed="rId2"/>
          <a:srcRect l="5198" r="748" b="-10"/>
          <a:stretch/>
        </p:blipFill>
        <p:spPr>
          <a:xfrm>
            <a:off x="2522358" y="10"/>
            <a:ext cx="9669642" cy="6857990"/>
          </a:xfrm>
          <a:prstGeom prst="rect">
            <a:avLst/>
          </a:prstGeom>
        </p:spPr>
      </p:pic>
      <p:sp>
        <p:nvSpPr>
          <p:cNvPr id="34" name="Rectangle 3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52228" y="743447"/>
            <a:ext cx="3973385" cy="3692028"/>
          </a:xfrm>
          <a:noFill/>
        </p:spPr>
        <p:txBody>
          <a:bodyPr>
            <a:normAutofit/>
          </a:bodyPr>
          <a:lstStyle/>
          <a:p>
            <a:pPr algn="l"/>
            <a:r>
              <a:rPr lang="en-US" sz="5200">
                <a:ea typeface="+mj-lt"/>
                <a:cs typeface="+mj-lt"/>
              </a:rPr>
              <a:t>Pattern Recognition </a:t>
            </a:r>
            <a:endParaRPr lang="en-US" sz="5200"/>
          </a:p>
        </p:txBody>
      </p:sp>
      <p:sp>
        <p:nvSpPr>
          <p:cNvPr id="3" name="Subtitle 2"/>
          <p:cNvSpPr>
            <a:spLocks noGrp="1"/>
          </p:cNvSpPr>
          <p:nvPr>
            <p:ph type="subTitle" idx="1"/>
          </p:nvPr>
        </p:nvSpPr>
        <p:spPr>
          <a:xfrm>
            <a:off x="952229" y="4629234"/>
            <a:ext cx="3973386" cy="1485319"/>
          </a:xfrm>
          <a:noFill/>
        </p:spPr>
        <p:txBody>
          <a:bodyPr vert="horz" lIns="91440" tIns="45720" rIns="91440" bIns="45720" rtlCol="0">
            <a:normAutofit/>
          </a:bodyPr>
          <a:lstStyle/>
          <a:p>
            <a:pPr algn="l"/>
            <a:r>
              <a:rPr lang="en-US">
                <a:cs typeface="Calibri"/>
              </a:rPr>
              <a:t>By: Ashok Basnet</a:t>
            </a: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sz="3100" dirty="0"/>
              <a:t>Classification: Breast Cancer Detection with two or more inputs</a:t>
            </a:r>
          </a:p>
        </p:txBody>
      </p:sp>
      <p:sp>
        <p:nvSpPr>
          <p:cNvPr id="20" name="Rectangle: Rounded Corners 1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6" descr="Chart, scatter chart&#10;&#10;Description automatically generated">
            <a:extLst>
              <a:ext uri="{FF2B5EF4-FFF2-40B4-BE49-F238E27FC236}">
                <a16:creationId xmlns:a16="http://schemas.microsoft.com/office/drawing/2014/main" id="{FDE25E83-A510-F429-E418-9D74B5CAB3DB}"/>
              </a:ext>
            </a:extLst>
          </p:cNvPr>
          <p:cNvPicPr>
            <a:picLocks noGrp="1" noChangeAspect="1"/>
          </p:cNvPicPr>
          <p:nvPr>
            <p:ph idx="1"/>
          </p:nvPr>
        </p:nvPicPr>
        <p:blipFill>
          <a:blip r:embed="rId2"/>
          <a:stretch>
            <a:fillRect/>
          </a:stretch>
        </p:blipFill>
        <p:spPr>
          <a:xfrm>
            <a:off x="2904373" y="1995068"/>
            <a:ext cx="7116406" cy="4638624"/>
          </a:xfrm>
        </p:spPr>
      </p:pic>
    </p:spTree>
    <p:extLst>
      <p:ext uri="{BB962C8B-B14F-4D97-AF65-F5344CB8AC3E}">
        <p14:creationId xmlns:p14="http://schemas.microsoft.com/office/powerpoint/2010/main" val="287359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sz="3100" dirty="0"/>
              <a:t>Classification: Breast Cancer Detection with two or more inputs</a:t>
            </a:r>
          </a:p>
        </p:txBody>
      </p:sp>
      <p:sp>
        <p:nvSpPr>
          <p:cNvPr id="20" name="Rectangle: Rounded Corners 1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6" descr="Chart, scatter chart&#10;&#10;Description automatically generated">
            <a:extLst>
              <a:ext uri="{FF2B5EF4-FFF2-40B4-BE49-F238E27FC236}">
                <a16:creationId xmlns:a16="http://schemas.microsoft.com/office/drawing/2014/main" id="{EEDC6A57-2001-C41B-5080-D9C2AE9AA927}"/>
              </a:ext>
            </a:extLst>
          </p:cNvPr>
          <p:cNvPicPr>
            <a:picLocks noGrp="1" noChangeAspect="1"/>
          </p:cNvPicPr>
          <p:nvPr>
            <p:ph idx="1"/>
          </p:nvPr>
        </p:nvPicPr>
        <p:blipFill>
          <a:blip r:embed="rId2"/>
          <a:stretch>
            <a:fillRect/>
          </a:stretch>
        </p:blipFill>
        <p:spPr>
          <a:xfrm>
            <a:off x="2228462" y="2102390"/>
            <a:ext cx="7738421" cy="4692286"/>
          </a:xfrm>
        </p:spPr>
      </p:pic>
    </p:spTree>
    <p:extLst>
      <p:ext uri="{BB962C8B-B14F-4D97-AF65-F5344CB8AC3E}">
        <p14:creationId xmlns:p14="http://schemas.microsoft.com/office/powerpoint/2010/main" val="128932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sz="3100" dirty="0"/>
              <a:t>Classification: Breast Cancer Detection with two or more inputs</a:t>
            </a:r>
          </a:p>
        </p:txBody>
      </p:sp>
      <p:sp>
        <p:nvSpPr>
          <p:cNvPr id="20" name="Rectangle: Rounded Corners 1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6" descr="Chart, scatter chart&#10;&#10;Description automatically generated">
            <a:extLst>
              <a:ext uri="{FF2B5EF4-FFF2-40B4-BE49-F238E27FC236}">
                <a16:creationId xmlns:a16="http://schemas.microsoft.com/office/drawing/2014/main" id="{3D550625-B6CF-D84C-1446-D123AF250C5A}"/>
              </a:ext>
            </a:extLst>
          </p:cNvPr>
          <p:cNvPicPr>
            <a:picLocks noGrp="1" noChangeAspect="1"/>
          </p:cNvPicPr>
          <p:nvPr>
            <p:ph idx="1"/>
          </p:nvPr>
        </p:nvPicPr>
        <p:blipFill>
          <a:blip r:embed="rId2"/>
          <a:stretch>
            <a:fillRect/>
          </a:stretch>
        </p:blipFill>
        <p:spPr>
          <a:xfrm>
            <a:off x="2412587" y="1984333"/>
            <a:ext cx="7445299" cy="4778147"/>
          </a:xfrm>
        </p:spPr>
      </p:pic>
    </p:spTree>
    <p:extLst>
      <p:ext uri="{BB962C8B-B14F-4D97-AF65-F5344CB8AC3E}">
        <p14:creationId xmlns:p14="http://schemas.microsoft.com/office/powerpoint/2010/main" val="3053482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Supervised Learning</a:t>
            </a:r>
            <a:endParaRPr lang="en-US"/>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4" descr="Graphical user interface, text, application&#10;&#10;Description automatically generated">
            <a:extLst>
              <a:ext uri="{FF2B5EF4-FFF2-40B4-BE49-F238E27FC236}">
                <a16:creationId xmlns:a16="http://schemas.microsoft.com/office/drawing/2014/main" id="{8CF1F977-43E9-9F37-B0A7-A37B3B733615}"/>
              </a:ext>
            </a:extLst>
          </p:cNvPr>
          <p:cNvPicPr>
            <a:picLocks noGrp="1" noChangeAspect="1"/>
          </p:cNvPicPr>
          <p:nvPr>
            <p:ph idx="1"/>
          </p:nvPr>
        </p:nvPicPr>
        <p:blipFill>
          <a:blip r:embed="rId2"/>
          <a:stretch>
            <a:fillRect/>
          </a:stretch>
        </p:blipFill>
        <p:spPr>
          <a:xfrm>
            <a:off x="170925" y="2313728"/>
            <a:ext cx="11850150" cy="3640700"/>
          </a:xfrm>
          <a:prstGeom prst="rect">
            <a:avLst/>
          </a:prstGeom>
        </p:spPr>
      </p:pic>
    </p:spTree>
    <p:extLst>
      <p:ext uri="{BB962C8B-B14F-4D97-AF65-F5344CB8AC3E}">
        <p14:creationId xmlns:p14="http://schemas.microsoft.com/office/powerpoint/2010/main" val="280313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Unsupervised Learning</a:t>
            </a:r>
            <a:endParaRPr lang="en-US"/>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4">
            <a:extLst>
              <a:ext uri="{FF2B5EF4-FFF2-40B4-BE49-F238E27FC236}">
                <a16:creationId xmlns:a16="http://schemas.microsoft.com/office/drawing/2014/main" id="{F3F5036B-A13D-D247-4C87-48C58E776D2B}"/>
              </a:ext>
            </a:extLst>
          </p:cNvPr>
          <p:cNvPicPr>
            <a:picLocks noGrp="1" noChangeAspect="1"/>
          </p:cNvPicPr>
          <p:nvPr>
            <p:ph idx="1"/>
          </p:nvPr>
        </p:nvPicPr>
        <p:blipFill>
          <a:blip r:embed="rId2"/>
          <a:stretch>
            <a:fillRect/>
          </a:stretch>
        </p:blipFill>
        <p:spPr>
          <a:xfrm>
            <a:off x="1507809" y="1976572"/>
            <a:ext cx="9831057" cy="4837047"/>
          </a:xfrm>
          <a:prstGeom prst="rect">
            <a:avLst/>
          </a:prstGeom>
        </p:spPr>
      </p:pic>
    </p:spTree>
    <p:extLst>
      <p:ext uri="{BB962C8B-B14F-4D97-AF65-F5344CB8AC3E}">
        <p14:creationId xmlns:p14="http://schemas.microsoft.com/office/powerpoint/2010/main" val="2725149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Unsupervised Learning</a:t>
            </a:r>
            <a:endParaRPr lang="en-US"/>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6">
            <a:extLst>
              <a:ext uri="{FF2B5EF4-FFF2-40B4-BE49-F238E27FC236}">
                <a16:creationId xmlns:a16="http://schemas.microsoft.com/office/drawing/2014/main" id="{A79A9639-B311-C4DB-AFA1-3F928415899F}"/>
              </a:ext>
            </a:extLst>
          </p:cNvPr>
          <p:cNvPicPr>
            <a:picLocks noGrp="1" noChangeAspect="1"/>
          </p:cNvPicPr>
          <p:nvPr>
            <p:ph idx="1"/>
          </p:nvPr>
        </p:nvPicPr>
        <p:blipFill>
          <a:blip r:embed="rId2"/>
          <a:stretch>
            <a:fillRect/>
          </a:stretch>
        </p:blipFill>
        <p:spPr>
          <a:xfrm>
            <a:off x="1816416" y="2134588"/>
            <a:ext cx="9066938" cy="4423977"/>
          </a:xfrm>
        </p:spPr>
      </p:pic>
    </p:spTree>
    <p:extLst>
      <p:ext uri="{BB962C8B-B14F-4D97-AF65-F5344CB8AC3E}">
        <p14:creationId xmlns:p14="http://schemas.microsoft.com/office/powerpoint/2010/main" val="2936463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Grouping Students</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6" descr="Diagram&#10;&#10;Description automatically generated">
            <a:extLst>
              <a:ext uri="{FF2B5EF4-FFF2-40B4-BE49-F238E27FC236}">
                <a16:creationId xmlns:a16="http://schemas.microsoft.com/office/drawing/2014/main" id="{FEED6201-94FA-6D40-5754-4ECF2FEE57B0}"/>
              </a:ext>
            </a:extLst>
          </p:cNvPr>
          <p:cNvPicPr>
            <a:picLocks noGrp="1" noChangeAspect="1"/>
          </p:cNvPicPr>
          <p:nvPr>
            <p:ph idx="1"/>
          </p:nvPr>
        </p:nvPicPr>
        <p:blipFill>
          <a:blip r:embed="rId2"/>
          <a:stretch>
            <a:fillRect/>
          </a:stretch>
        </p:blipFill>
        <p:spPr>
          <a:xfrm>
            <a:off x="1291745" y="2113123"/>
            <a:ext cx="9847971" cy="4445442"/>
          </a:xfrm>
        </p:spPr>
      </p:pic>
    </p:spTree>
    <p:extLst>
      <p:ext uri="{BB962C8B-B14F-4D97-AF65-F5344CB8AC3E}">
        <p14:creationId xmlns:p14="http://schemas.microsoft.com/office/powerpoint/2010/main" val="1103877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Grouping Students</a:t>
            </a:r>
          </a:p>
        </p:txBody>
      </p:sp>
      <p:sp>
        <p:nvSpPr>
          <p:cNvPr id="30" name="Rectangle: Rounded Corners 2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3" name="Picture 3" descr="Diagram&#10;&#10;Description automatically generated">
            <a:extLst>
              <a:ext uri="{FF2B5EF4-FFF2-40B4-BE49-F238E27FC236}">
                <a16:creationId xmlns:a16="http://schemas.microsoft.com/office/drawing/2014/main" id="{165883F3-7FE3-3AE3-B5B1-6693A6BD1DED}"/>
              </a:ext>
            </a:extLst>
          </p:cNvPr>
          <p:cNvPicPr>
            <a:picLocks noGrp="1" noChangeAspect="1"/>
          </p:cNvPicPr>
          <p:nvPr>
            <p:ph idx="1"/>
          </p:nvPr>
        </p:nvPicPr>
        <p:blipFill rotWithShape="1">
          <a:blip r:embed="rId2"/>
          <a:srcRect t="1639" r="-112"/>
          <a:stretch/>
        </p:blipFill>
        <p:spPr>
          <a:xfrm>
            <a:off x="1452288" y="1903372"/>
            <a:ext cx="9598666" cy="4504398"/>
          </a:xfrm>
          <a:prstGeom prst="rect">
            <a:avLst/>
          </a:prstGeom>
        </p:spPr>
      </p:pic>
    </p:spTree>
    <p:extLst>
      <p:ext uri="{BB962C8B-B14F-4D97-AF65-F5344CB8AC3E}">
        <p14:creationId xmlns:p14="http://schemas.microsoft.com/office/powerpoint/2010/main" val="112887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941135" y="548640"/>
            <a:ext cx="10342561" cy="1170396"/>
          </a:xfrm>
        </p:spPr>
        <p:txBody>
          <a:bodyPr/>
          <a:lstStyle/>
          <a:p>
            <a:r>
              <a:rPr lang="en-US" dirty="0"/>
              <a:t>Unsupervised Learning</a:t>
            </a:r>
          </a:p>
        </p:txBody>
      </p:sp>
      <p:sp>
        <p:nvSpPr>
          <p:cNvPr id="3" name="Content Placeholder 2">
            <a:extLst>
              <a:ext uri="{FF2B5EF4-FFF2-40B4-BE49-F238E27FC236}">
                <a16:creationId xmlns:a16="http://schemas.microsoft.com/office/drawing/2014/main" id="{5128B7CC-2989-E0F1-AB68-2DC7AF0C430F}"/>
              </a:ext>
            </a:extLst>
          </p:cNvPr>
          <p:cNvSpPr>
            <a:spLocks noGrp="1"/>
          </p:cNvSpPr>
          <p:nvPr>
            <p:ph idx="1"/>
          </p:nvPr>
        </p:nvSpPr>
        <p:spPr>
          <a:xfrm>
            <a:off x="941134" y="2064892"/>
            <a:ext cx="11005513" cy="4547982"/>
          </a:xfrm>
        </p:spPr>
        <p:txBody>
          <a:bodyPr vert="horz" lIns="91440" tIns="45720" rIns="91440" bIns="45720" rtlCol="0" anchor="t">
            <a:normAutofit/>
          </a:bodyPr>
          <a:lstStyle/>
          <a:p>
            <a:r>
              <a:rPr lang="en-US" i="1" dirty="0">
                <a:ea typeface="+mn-lt"/>
                <a:cs typeface="+mn-lt"/>
              </a:rPr>
              <a:t>Data only comes with inputs x, but not output labels y. Algorithm has to find structure in the data.</a:t>
            </a:r>
          </a:p>
          <a:p>
            <a:r>
              <a:rPr lang="en-US" b="1" i="1" dirty="0"/>
              <a:t>Clustering: </a:t>
            </a:r>
            <a:r>
              <a:rPr lang="en-US" i="1" dirty="0"/>
              <a:t>Group similar data points together.</a:t>
            </a:r>
          </a:p>
          <a:p>
            <a:r>
              <a:rPr lang="en-US" b="1" i="1" dirty="0"/>
              <a:t>Anomaly Detection:</a:t>
            </a:r>
            <a:r>
              <a:rPr lang="en-US" i="1" dirty="0"/>
              <a:t> Find unusual data points.</a:t>
            </a:r>
          </a:p>
          <a:p>
            <a:r>
              <a:rPr lang="en-US" b="1" i="1" dirty="0"/>
              <a:t>Dimensionality reduction: </a:t>
            </a:r>
            <a:r>
              <a:rPr lang="en-US" i="1" dirty="0"/>
              <a:t>Compress data using fewer numbers.</a:t>
            </a:r>
          </a:p>
        </p:txBody>
      </p:sp>
    </p:spTree>
    <p:extLst>
      <p:ext uri="{BB962C8B-B14F-4D97-AF65-F5344CB8AC3E}">
        <p14:creationId xmlns:p14="http://schemas.microsoft.com/office/powerpoint/2010/main" val="3263806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D08751-7DB6-9F59-252A-DA80EAFEBA61}"/>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ea typeface="+mj-lt"/>
                <a:cs typeface="+mj-lt"/>
              </a:rPr>
              <a:t>Pattern Recognition </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7355FC-7FE7-DFE9-444A-B7EAE0113F70}"/>
              </a:ext>
            </a:extLst>
          </p:cNvPr>
          <p:cNvSpPr>
            <a:spLocks noGrp="1"/>
          </p:cNvSpPr>
          <p:nvPr>
            <p:ph idx="1"/>
          </p:nvPr>
        </p:nvSpPr>
        <p:spPr>
          <a:xfrm>
            <a:off x="1155548" y="2217343"/>
            <a:ext cx="10535569" cy="4238661"/>
          </a:xfrm>
        </p:spPr>
        <p:txBody>
          <a:bodyPr vert="horz" lIns="91440" tIns="45720" rIns="91440" bIns="45720" rtlCol="0" anchor="t">
            <a:normAutofit/>
          </a:bodyPr>
          <a:lstStyle/>
          <a:p>
            <a:r>
              <a:rPr lang="en-US" sz="2400" dirty="0">
                <a:ea typeface="+mn-lt"/>
                <a:cs typeface="+mn-lt"/>
              </a:rPr>
              <a:t>Pattern recognition refers to the process of </a:t>
            </a:r>
            <a:r>
              <a:rPr lang="en-US" sz="2400" b="1" i="1" dirty="0">
                <a:ea typeface="+mn-lt"/>
                <a:cs typeface="+mn-lt"/>
              </a:rPr>
              <a:t>identifying recurring and meaningful structures or patterns in data.</a:t>
            </a:r>
            <a:r>
              <a:rPr lang="en-US" sz="2400" dirty="0">
                <a:ea typeface="+mn-lt"/>
                <a:cs typeface="+mn-lt"/>
              </a:rPr>
              <a:t> </a:t>
            </a:r>
          </a:p>
          <a:p>
            <a:r>
              <a:rPr lang="en-US" sz="2400" dirty="0">
                <a:ea typeface="+mn-lt"/>
                <a:cs typeface="+mn-lt"/>
              </a:rPr>
              <a:t>It is a branch of artificial intelligence and machine learning that involves using algorithms and statistical models to analyze data and identify patterns that can be used to make </a:t>
            </a:r>
            <a:r>
              <a:rPr lang="en-US" sz="2400" b="1" i="1" dirty="0">
                <a:ea typeface="+mn-lt"/>
                <a:cs typeface="+mn-lt"/>
              </a:rPr>
              <a:t>predictions or classify new data.</a:t>
            </a:r>
            <a:endParaRPr lang="en-US" sz="2400" b="1" i="1">
              <a:cs typeface="Calibri" panose="020F0502020204030204"/>
            </a:endParaRPr>
          </a:p>
          <a:p>
            <a:r>
              <a:rPr lang="en-US" sz="2400" dirty="0">
                <a:ea typeface="+mn-lt"/>
                <a:cs typeface="+mn-lt"/>
              </a:rPr>
              <a:t>In pattern recognition,</a:t>
            </a:r>
            <a:r>
              <a:rPr lang="en-US" sz="2400" b="1" i="1" dirty="0">
                <a:ea typeface="+mn-lt"/>
                <a:cs typeface="+mn-lt"/>
              </a:rPr>
              <a:t> data is typically represented as a set of features</a:t>
            </a:r>
            <a:r>
              <a:rPr lang="en-US" sz="2400" dirty="0">
                <a:ea typeface="+mn-lt"/>
                <a:cs typeface="+mn-lt"/>
              </a:rPr>
              <a:t> or attributes, and </a:t>
            </a:r>
            <a:r>
              <a:rPr lang="en-US" sz="2400" b="1" i="1" dirty="0">
                <a:ea typeface="+mn-lt"/>
                <a:cs typeface="+mn-lt"/>
              </a:rPr>
              <a:t>algorithms are used to identify relationships</a:t>
            </a:r>
            <a:r>
              <a:rPr lang="en-US" sz="2400" dirty="0">
                <a:ea typeface="+mn-lt"/>
                <a:cs typeface="+mn-lt"/>
              </a:rPr>
              <a:t> or correlations between these features. </a:t>
            </a:r>
          </a:p>
          <a:p>
            <a:r>
              <a:rPr lang="en-US" sz="2400" dirty="0">
                <a:ea typeface="+mn-lt"/>
                <a:cs typeface="+mn-lt"/>
              </a:rPr>
              <a:t>This can be done using a wide range of techniques, including </a:t>
            </a:r>
            <a:r>
              <a:rPr lang="en-US" sz="2400" b="1" i="1" dirty="0">
                <a:ea typeface="+mn-lt"/>
                <a:cs typeface="+mn-lt"/>
              </a:rPr>
              <a:t>clustering, classification, and regression</a:t>
            </a:r>
            <a:r>
              <a:rPr lang="en-US" sz="2400" dirty="0">
                <a:ea typeface="+mn-lt"/>
                <a:cs typeface="+mn-lt"/>
              </a:rPr>
              <a:t>.</a:t>
            </a:r>
            <a:endParaRPr lang="en-US" sz="2400" dirty="0">
              <a:cs typeface="Calibri"/>
            </a:endParaRPr>
          </a:p>
        </p:txBody>
      </p:sp>
    </p:spTree>
    <p:extLst>
      <p:ext uri="{BB962C8B-B14F-4D97-AF65-F5344CB8AC3E}">
        <p14:creationId xmlns:p14="http://schemas.microsoft.com/office/powerpoint/2010/main" val="114490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CE3720D-15F3-B385-81EF-5ED9AA28424F}"/>
              </a:ext>
            </a:extLst>
          </p:cNvPr>
          <p:cNvSpPr>
            <a:spLocks noGrp="1"/>
          </p:cNvSpPr>
          <p:nvPr>
            <p:ph type="title"/>
          </p:nvPr>
        </p:nvSpPr>
        <p:spPr>
          <a:xfrm>
            <a:off x="922635" y="1250575"/>
            <a:ext cx="4604274" cy="4163210"/>
          </a:xfrm>
        </p:spPr>
        <p:txBody>
          <a:bodyPr anchor="ctr">
            <a:normAutofit/>
          </a:bodyPr>
          <a:lstStyle/>
          <a:p>
            <a:r>
              <a:rPr lang="en-US" sz="5400" dirty="0">
                <a:solidFill>
                  <a:schemeClr val="bg1"/>
                </a:solidFill>
                <a:cs typeface="Calibri Light"/>
              </a:rPr>
              <a:t>Course Outline</a:t>
            </a:r>
          </a:p>
        </p:txBody>
      </p:sp>
      <p:sp>
        <p:nvSpPr>
          <p:cNvPr id="6"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C7CA50-F84F-ED03-5161-E599FCD63744}"/>
              </a:ext>
            </a:extLst>
          </p:cNvPr>
          <p:cNvSpPr>
            <a:spLocks noGrp="1"/>
          </p:cNvSpPr>
          <p:nvPr>
            <p:ph idx="1"/>
          </p:nvPr>
        </p:nvSpPr>
        <p:spPr>
          <a:xfrm>
            <a:off x="6293224" y="860612"/>
            <a:ext cx="4797909" cy="5023821"/>
          </a:xfrm>
        </p:spPr>
        <p:txBody>
          <a:bodyPr vert="horz" lIns="91440" tIns="45720" rIns="91440" bIns="45720" rtlCol="0" anchor="ctr">
            <a:normAutofit/>
          </a:bodyPr>
          <a:lstStyle/>
          <a:p>
            <a:r>
              <a:rPr lang="en-US" sz="2400" dirty="0">
                <a:solidFill>
                  <a:schemeClr val="bg1"/>
                </a:solidFill>
                <a:ea typeface="+mn-lt"/>
                <a:cs typeface="+mn-lt"/>
              </a:rPr>
              <a:t>Classification Problems </a:t>
            </a:r>
            <a:endParaRPr lang="en-US" sz="2400">
              <a:solidFill>
                <a:schemeClr val="bg1"/>
              </a:solidFill>
              <a:cs typeface="Calibri" panose="020F0502020204030204"/>
            </a:endParaRPr>
          </a:p>
          <a:p>
            <a:r>
              <a:rPr lang="en-US" sz="2400" dirty="0">
                <a:solidFill>
                  <a:schemeClr val="bg1"/>
                </a:solidFill>
                <a:ea typeface="+mn-lt"/>
                <a:cs typeface="+mn-lt"/>
              </a:rPr>
              <a:t>Evaluating Classifiers </a:t>
            </a:r>
            <a:endParaRPr lang="en-US" sz="2400">
              <a:solidFill>
                <a:schemeClr val="bg1"/>
              </a:solidFill>
              <a:cs typeface="Calibri"/>
            </a:endParaRPr>
          </a:p>
          <a:p>
            <a:r>
              <a:rPr lang="en-US" sz="2400" dirty="0">
                <a:solidFill>
                  <a:schemeClr val="bg1"/>
                </a:solidFill>
                <a:ea typeface="+mn-lt"/>
                <a:cs typeface="+mn-lt"/>
              </a:rPr>
              <a:t>Nearest Neighbor Methods </a:t>
            </a:r>
            <a:endParaRPr lang="en-US" sz="2400">
              <a:solidFill>
                <a:schemeClr val="bg1"/>
              </a:solidFill>
              <a:cs typeface="Calibri"/>
            </a:endParaRPr>
          </a:p>
          <a:p>
            <a:r>
              <a:rPr lang="en-US" sz="2400" dirty="0">
                <a:solidFill>
                  <a:schemeClr val="bg1"/>
                </a:solidFill>
                <a:ea typeface="+mn-lt"/>
                <a:cs typeface="+mn-lt"/>
              </a:rPr>
              <a:t>Training, Validation and Testing </a:t>
            </a:r>
            <a:endParaRPr lang="en-US" sz="2400" dirty="0">
              <a:solidFill>
                <a:schemeClr val="bg1"/>
              </a:solidFill>
              <a:cs typeface="Calibri"/>
            </a:endParaRPr>
          </a:p>
          <a:p>
            <a:r>
              <a:rPr lang="en-US" sz="2400" dirty="0">
                <a:solidFill>
                  <a:schemeClr val="bg1"/>
                </a:solidFill>
                <a:ea typeface="+mn-lt"/>
                <a:cs typeface="+mn-lt"/>
              </a:rPr>
              <a:t>Overfitting and Complexity </a:t>
            </a:r>
            <a:endParaRPr lang="en-US" sz="2400">
              <a:solidFill>
                <a:schemeClr val="bg1"/>
              </a:solidFill>
              <a:cs typeface="Calibri"/>
            </a:endParaRPr>
          </a:p>
        </p:txBody>
      </p:sp>
    </p:spTree>
    <p:extLst>
      <p:ext uri="{BB962C8B-B14F-4D97-AF65-F5344CB8AC3E}">
        <p14:creationId xmlns:p14="http://schemas.microsoft.com/office/powerpoint/2010/main" val="3876526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96076-3BA0-391C-8DDA-8A4C8B594B9C}"/>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ea typeface="+mj-lt"/>
                <a:cs typeface="+mj-lt"/>
              </a:rPr>
              <a:t>Classification Problems </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EA00CB-C8D9-BC8E-3661-06738A8941C7}"/>
              </a:ext>
            </a:extLst>
          </p:cNvPr>
          <p:cNvSpPr>
            <a:spLocks noGrp="1"/>
          </p:cNvSpPr>
          <p:nvPr>
            <p:ph idx="1"/>
          </p:nvPr>
        </p:nvSpPr>
        <p:spPr>
          <a:xfrm>
            <a:off x="1155548" y="2217343"/>
            <a:ext cx="10428244" cy="4431844"/>
          </a:xfrm>
        </p:spPr>
        <p:txBody>
          <a:bodyPr vert="horz" lIns="91440" tIns="45720" rIns="91440" bIns="45720" rtlCol="0" anchor="t">
            <a:normAutofit/>
          </a:bodyPr>
          <a:lstStyle/>
          <a:p>
            <a:r>
              <a:rPr lang="en-US" sz="2400" dirty="0">
                <a:ea typeface="+mn-lt"/>
                <a:cs typeface="+mn-lt"/>
              </a:rPr>
              <a:t>Classification problems are a type of machine learning problem where the </a:t>
            </a:r>
            <a:r>
              <a:rPr lang="en-US" sz="2400" b="1" i="1" dirty="0">
                <a:ea typeface="+mn-lt"/>
                <a:cs typeface="+mn-lt"/>
              </a:rPr>
              <a:t>goal is to predict a categorical label or class</a:t>
            </a:r>
            <a:r>
              <a:rPr lang="en-US" sz="2400" dirty="0">
                <a:ea typeface="+mn-lt"/>
                <a:cs typeface="+mn-lt"/>
              </a:rPr>
              <a:t> for a given input data point. </a:t>
            </a:r>
            <a:endParaRPr lang="en-US" sz="2400">
              <a:ea typeface="+mn-lt"/>
              <a:cs typeface="+mn-lt"/>
            </a:endParaRPr>
          </a:p>
          <a:p>
            <a:r>
              <a:rPr lang="en-US" sz="2400" dirty="0">
                <a:ea typeface="+mn-lt"/>
                <a:cs typeface="+mn-lt"/>
              </a:rPr>
              <a:t>In other words, the task is to assign one of several pre-defined categories or classes to an input based on some features or attributes.</a:t>
            </a:r>
            <a:endParaRPr lang="en-US" sz="2400" dirty="0">
              <a:cs typeface="Calibri" panose="020F0502020204030204"/>
            </a:endParaRPr>
          </a:p>
          <a:p>
            <a:r>
              <a:rPr lang="en-US" sz="2400" dirty="0">
                <a:ea typeface="+mn-lt"/>
                <a:cs typeface="+mn-lt"/>
              </a:rPr>
              <a:t>For example, given a dataset of images of animals, a classification model could be trained to recognize and label each image as a dog, cat, bird, or some other animal.</a:t>
            </a:r>
            <a:endParaRPr lang="en-US" sz="2400" dirty="0"/>
          </a:p>
          <a:p>
            <a:r>
              <a:rPr lang="en-US" sz="2400" dirty="0">
                <a:ea typeface="+mn-lt"/>
                <a:cs typeface="+mn-lt"/>
              </a:rPr>
              <a:t>Classification problems can be divided into two types: </a:t>
            </a:r>
          </a:p>
          <a:p>
            <a:pPr lvl="1"/>
            <a:r>
              <a:rPr lang="en-US" b="1" i="1" dirty="0">
                <a:ea typeface="+mn-lt"/>
                <a:cs typeface="+mn-lt"/>
              </a:rPr>
              <a:t>Binary classification </a:t>
            </a:r>
          </a:p>
          <a:p>
            <a:pPr lvl="1"/>
            <a:r>
              <a:rPr lang="en-US" b="1" i="1" dirty="0">
                <a:ea typeface="+mn-lt"/>
                <a:cs typeface="+mn-lt"/>
              </a:rPr>
              <a:t>Multi-class classification.</a:t>
            </a:r>
            <a:endParaRPr lang="en-US" b="1" i="1" dirty="0">
              <a:cs typeface="Calibri"/>
            </a:endParaRPr>
          </a:p>
        </p:txBody>
      </p:sp>
    </p:spTree>
    <p:extLst>
      <p:ext uri="{BB962C8B-B14F-4D97-AF65-F5344CB8AC3E}">
        <p14:creationId xmlns:p14="http://schemas.microsoft.com/office/powerpoint/2010/main" val="748296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96076-3BA0-391C-8DDA-8A4C8B594B9C}"/>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ea typeface="+mj-lt"/>
                <a:cs typeface="+mj-lt"/>
              </a:rPr>
              <a:t>Classification Problems </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EA00CB-C8D9-BC8E-3661-06738A8941C7}"/>
              </a:ext>
            </a:extLst>
          </p:cNvPr>
          <p:cNvSpPr>
            <a:spLocks noGrp="1"/>
          </p:cNvSpPr>
          <p:nvPr>
            <p:ph idx="1"/>
          </p:nvPr>
        </p:nvSpPr>
        <p:spPr>
          <a:xfrm>
            <a:off x="1155548" y="2217343"/>
            <a:ext cx="10353118" cy="3959619"/>
          </a:xfrm>
        </p:spPr>
        <p:txBody>
          <a:bodyPr vert="horz" lIns="91440" tIns="45720" rIns="91440" bIns="45720" rtlCol="0" anchor="t">
            <a:normAutofit/>
          </a:bodyPr>
          <a:lstStyle/>
          <a:p>
            <a:r>
              <a:rPr lang="en-US" sz="2400" b="1" i="1" dirty="0">
                <a:ea typeface="+mn-lt"/>
                <a:cs typeface="+mn-lt"/>
              </a:rPr>
              <a:t>Binary classification</a:t>
            </a:r>
            <a:r>
              <a:rPr lang="en-US" sz="2400" dirty="0">
                <a:ea typeface="+mn-lt"/>
                <a:cs typeface="+mn-lt"/>
              </a:rPr>
              <a:t> involves predicting one of two possible classes, such as spam or not spam</a:t>
            </a:r>
            <a:endParaRPr lang="en-US" sz="2400" dirty="0"/>
          </a:p>
          <a:p>
            <a:r>
              <a:rPr lang="en-US" sz="2400" b="1" i="1" dirty="0">
                <a:ea typeface="+mn-lt"/>
                <a:cs typeface="+mn-lt"/>
              </a:rPr>
              <a:t>Multi-class classification</a:t>
            </a:r>
            <a:r>
              <a:rPr lang="en-US" sz="2400" dirty="0">
                <a:ea typeface="+mn-lt"/>
                <a:cs typeface="+mn-lt"/>
              </a:rPr>
              <a:t> involves predicting one of three or more possible classes, such as different types of flowers or animals.</a:t>
            </a:r>
            <a:endParaRPr lang="en-US" sz="2400" dirty="0"/>
          </a:p>
          <a:p>
            <a:r>
              <a:rPr lang="en-US" sz="2400" b="1" i="1" dirty="0">
                <a:ea typeface="+mn-lt"/>
                <a:cs typeface="+mn-lt"/>
              </a:rPr>
              <a:t>Classification models</a:t>
            </a:r>
            <a:r>
              <a:rPr lang="en-US" sz="2400" dirty="0">
                <a:ea typeface="+mn-lt"/>
                <a:cs typeface="+mn-lt"/>
              </a:rPr>
              <a:t> can be trained using a variety of algorithms, such as </a:t>
            </a:r>
            <a:r>
              <a:rPr lang="en-US" sz="2400" b="1" i="1" dirty="0">
                <a:ea typeface="+mn-lt"/>
                <a:cs typeface="+mn-lt"/>
              </a:rPr>
              <a:t>logistic regression, decision trees, random forests, support vector machines (SVMs), and artificial neural networks. </a:t>
            </a:r>
          </a:p>
          <a:p>
            <a:r>
              <a:rPr lang="en-US" sz="2400" dirty="0">
                <a:ea typeface="+mn-lt"/>
                <a:cs typeface="+mn-lt"/>
              </a:rPr>
              <a:t>The </a:t>
            </a:r>
            <a:r>
              <a:rPr lang="en-US" sz="2400" b="1" i="1" dirty="0">
                <a:ea typeface="+mn-lt"/>
                <a:cs typeface="+mn-lt"/>
              </a:rPr>
              <a:t>performance</a:t>
            </a:r>
            <a:r>
              <a:rPr lang="en-US" sz="2400" dirty="0">
                <a:ea typeface="+mn-lt"/>
                <a:cs typeface="+mn-lt"/>
              </a:rPr>
              <a:t> of a classification model can be evaluated using metrics such as accuracy, precision, recall, and F1 score.</a:t>
            </a:r>
            <a:endParaRPr lang="en-US" sz="2400" dirty="0"/>
          </a:p>
        </p:txBody>
      </p:sp>
    </p:spTree>
    <p:extLst>
      <p:ext uri="{BB962C8B-B14F-4D97-AF65-F5344CB8AC3E}">
        <p14:creationId xmlns:p14="http://schemas.microsoft.com/office/powerpoint/2010/main" val="4241006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1B8B72-A441-6260-871C-39B301747407}"/>
              </a:ext>
            </a:extLst>
          </p:cNvPr>
          <p:cNvPicPr>
            <a:picLocks noChangeAspect="1"/>
          </p:cNvPicPr>
          <p:nvPr/>
        </p:nvPicPr>
        <p:blipFill rotWithShape="1">
          <a:blip r:embed="rId2">
            <a:duotone>
              <a:schemeClr val="bg2">
                <a:shade val="45000"/>
                <a:satMod val="135000"/>
              </a:schemeClr>
              <a:prstClr val="white"/>
            </a:duotone>
          </a:blip>
          <a:srcRect t="13345" r="9085" b="998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19C79-3D7F-5A54-19A8-98B4DCD09E21}"/>
              </a:ext>
            </a:extLst>
          </p:cNvPr>
          <p:cNvSpPr>
            <a:spLocks noGrp="1"/>
          </p:cNvSpPr>
          <p:nvPr>
            <p:ph type="title"/>
          </p:nvPr>
        </p:nvSpPr>
        <p:spPr>
          <a:xfrm>
            <a:off x="838200" y="365125"/>
            <a:ext cx="10515600" cy="1325563"/>
          </a:xfrm>
        </p:spPr>
        <p:txBody>
          <a:bodyPr>
            <a:normAutofit/>
          </a:bodyPr>
          <a:lstStyle/>
          <a:p>
            <a:r>
              <a:rPr lang="en-US" dirty="0">
                <a:cs typeface="Calibri Light"/>
              </a:rPr>
              <a:t>Building a Classifier</a:t>
            </a:r>
            <a:endParaRPr lang="en-US" dirty="0"/>
          </a:p>
        </p:txBody>
      </p:sp>
      <p:graphicFrame>
        <p:nvGraphicFramePr>
          <p:cNvPr id="5" name="Content Placeholder 2">
            <a:extLst>
              <a:ext uri="{FF2B5EF4-FFF2-40B4-BE49-F238E27FC236}">
                <a16:creationId xmlns:a16="http://schemas.microsoft.com/office/drawing/2014/main" id="{9214FB9E-8E1A-0376-ECBE-EE4B1D37C012}"/>
              </a:ext>
            </a:extLst>
          </p:cNvPr>
          <p:cNvGraphicFramePr>
            <a:graphicFrameLocks noGrp="1"/>
          </p:cNvGraphicFramePr>
          <p:nvPr>
            <p:ph idx="1"/>
            <p:extLst>
              <p:ext uri="{D42A27DB-BD31-4B8C-83A1-F6EECF244321}">
                <p14:modId xmlns:p14="http://schemas.microsoft.com/office/powerpoint/2010/main" val="5052740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3491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605B3-34EE-9787-9C5C-79F6C5636CE8}"/>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ea typeface="+mj-lt"/>
                <a:cs typeface="+mj-lt"/>
              </a:rPr>
              <a:t>Data collection and preparation </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2F75D-F287-59D5-1E17-C96E8CE00ABD}"/>
              </a:ext>
            </a:extLst>
          </p:cNvPr>
          <p:cNvSpPr>
            <a:spLocks noGrp="1"/>
          </p:cNvSpPr>
          <p:nvPr>
            <p:ph idx="1"/>
          </p:nvPr>
        </p:nvSpPr>
        <p:spPr>
          <a:xfrm>
            <a:off x="1155548" y="2217343"/>
            <a:ext cx="10615350" cy="3959619"/>
          </a:xfrm>
        </p:spPr>
        <p:txBody>
          <a:bodyPr vert="horz" lIns="91440" tIns="45720" rIns="91440" bIns="45720" rtlCol="0" anchor="t">
            <a:normAutofit/>
          </a:bodyPr>
          <a:lstStyle/>
          <a:p>
            <a:r>
              <a:rPr lang="en-US" sz="2400" dirty="0">
                <a:ea typeface="+mn-lt"/>
                <a:cs typeface="+mn-lt"/>
              </a:rPr>
              <a:t>The first step is to collect the data and prepare it for use in the classifier. </a:t>
            </a:r>
            <a:endParaRPr lang="en-US" sz="2400">
              <a:ea typeface="+mn-lt"/>
              <a:cs typeface="+mn-lt"/>
            </a:endParaRPr>
          </a:p>
          <a:p>
            <a:r>
              <a:rPr lang="en-US" sz="2400" dirty="0">
                <a:ea typeface="+mn-lt"/>
                <a:cs typeface="+mn-lt"/>
              </a:rPr>
              <a:t>This may involve </a:t>
            </a:r>
            <a:r>
              <a:rPr lang="en-US" sz="2400" b="1" i="1" dirty="0">
                <a:ea typeface="+mn-lt"/>
                <a:cs typeface="+mn-lt"/>
              </a:rPr>
              <a:t>cleaning the data, handling missing values, and transforming the data </a:t>
            </a:r>
            <a:r>
              <a:rPr lang="en-US" sz="2400" dirty="0">
                <a:ea typeface="+mn-lt"/>
                <a:cs typeface="+mn-lt"/>
              </a:rPr>
              <a:t>into a suitable format for machine learning.</a:t>
            </a:r>
          </a:p>
          <a:p>
            <a:r>
              <a:rPr lang="en-US" sz="2400" dirty="0">
                <a:ea typeface="+mn-lt"/>
                <a:cs typeface="+mn-lt"/>
              </a:rPr>
              <a:t>For example, if we want to build a classifier to predict </a:t>
            </a:r>
            <a:r>
              <a:rPr lang="en-US" sz="2400" b="1" i="1" dirty="0">
                <a:ea typeface="+mn-lt"/>
                <a:cs typeface="+mn-lt"/>
              </a:rPr>
              <a:t>the likelihood of a customer buying a particular product,</a:t>
            </a:r>
            <a:r>
              <a:rPr lang="en-US" sz="2400" dirty="0">
                <a:ea typeface="+mn-lt"/>
                <a:cs typeface="+mn-lt"/>
              </a:rPr>
              <a:t> we would collect data on customer demographics, past purchasing behavior, and other relevant information. </a:t>
            </a:r>
          </a:p>
          <a:p>
            <a:r>
              <a:rPr lang="en-US" sz="2400" dirty="0">
                <a:ea typeface="+mn-lt"/>
                <a:cs typeface="+mn-lt"/>
              </a:rPr>
              <a:t>We would then clean and preprocess the data by </a:t>
            </a:r>
            <a:r>
              <a:rPr lang="en-US" sz="2400" b="1" i="1" dirty="0">
                <a:ea typeface="+mn-lt"/>
                <a:cs typeface="+mn-lt"/>
              </a:rPr>
              <a:t>removing missing values, handling outliers, and transforming the data</a:t>
            </a:r>
            <a:r>
              <a:rPr lang="en-US" sz="2400" dirty="0">
                <a:ea typeface="+mn-lt"/>
                <a:cs typeface="+mn-lt"/>
              </a:rPr>
              <a:t> into a suitable format.</a:t>
            </a:r>
            <a:endParaRPr lang="en-US" sz="2400" dirty="0">
              <a:cs typeface="Calibri"/>
            </a:endParaRPr>
          </a:p>
        </p:txBody>
      </p:sp>
    </p:spTree>
    <p:extLst>
      <p:ext uri="{BB962C8B-B14F-4D97-AF65-F5344CB8AC3E}">
        <p14:creationId xmlns:p14="http://schemas.microsoft.com/office/powerpoint/2010/main" val="2561884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98193-A68E-C593-8C35-01D5C7D77614}"/>
              </a:ext>
            </a:extLst>
          </p:cNvPr>
          <p:cNvSpPr>
            <a:spLocks noGrp="1"/>
          </p:cNvSpPr>
          <p:nvPr>
            <p:ph type="title"/>
          </p:nvPr>
        </p:nvSpPr>
        <p:spPr>
          <a:xfrm>
            <a:off x="841248" y="426720"/>
            <a:ext cx="10506456" cy="1919141"/>
          </a:xfrm>
        </p:spPr>
        <p:txBody>
          <a:bodyPr anchor="b">
            <a:normAutofit/>
          </a:bodyPr>
          <a:lstStyle/>
          <a:p>
            <a:r>
              <a:rPr lang="en-US" sz="6000">
                <a:ea typeface="+mj-lt"/>
                <a:cs typeface="+mj-lt"/>
              </a:rPr>
              <a:t>Feature selection and engineering</a:t>
            </a:r>
            <a:endParaRPr lang="en-US" sz="600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91BEC11-E126-C8EC-B770-0D50B66A1506}"/>
              </a:ext>
            </a:extLst>
          </p:cNvPr>
          <p:cNvSpPr>
            <a:spLocks noGrp="1"/>
          </p:cNvSpPr>
          <p:nvPr>
            <p:ph idx="1"/>
          </p:nvPr>
        </p:nvSpPr>
        <p:spPr>
          <a:xfrm>
            <a:off x="862712" y="3337269"/>
            <a:ext cx="10810012" cy="3345714"/>
          </a:xfrm>
        </p:spPr>
        <p:txBody>
          <a:bodyPr vert="horz" lIns="91440" tIns="45720" rIns="91440" bIns="45720" rtlCol="0" anchor="t">
            <a:normAutofit/>
          </a:bodyPr>
          <a:lstStyle/>
          <a:p>
            <a:r>
              <a:rPr lang="en-US" sz="2400" dirty="0">
                <a:ea typeface="+mn-lt"/>
                <a:cs typeface="+mn-lt"/>
              </a:rPr>
              <a:t>Next, the relevant features or variables that are important for making predictions are selected or engineered. </a:t>
            </a:r>
          </a:p>
          <a:p>
            <a:r>
              <a:rPr lang="en-US" sz="2400" dirty="0">
                <a:ea typeface="+mn-lt"/>
                <a:cs typeface="+mn-lt"/>
              </a:rPr>
              <a:t>This may involve </a:t>
            </a:r>
            <a:r>
              <a:rPr lang="en-US" sz="2400" b="1" i="1" dirty="0">
                <a:ea typeface="+mn-lt"/>
                <a:cs typeface="+mn-lt"/>
              </a:rPr>
              <a:t>removing irrelevant features or creating new features </a:t>
            </a:r>
            <a:r>
              <a:rPr lang="en-US" sz="2400" dirty="0">
                <a:ea typeface="+mn-lt"/>
                <a:cs typeface="+mn-lt"/>
              </a:rPr>
              <a:t>based on the existing data.</a:t>
            </a:r>
          </a:p>
          <a:p>
            <a:r>
              <a:rPr lang="en-US" sz="2400" dirty="0">
                <a:ea typeface="+mn-lt"/>
                <a:cs typeface="+mn-lt"/>
              </a:rPr>
              <a:t>For example, in our customer purchase prediction problem, we may select features such as </a:t>
            </a:r>
            <a:r>
              <a:rPr lang="en-US" sz="2400" b="1" i="1" dirty="0">
                <a:ea typeface="+mn-lt"/>
                <a:cs typeface="+mn-lt"/>
              </a:rPr>
              <a:t>age, income, and purchase history.</a:t>
            </a:r>
            <a:r>
              <a:rPr lang="en-US" sz="2400" dirty="0">
                <a:ea typeface="+mn-lt"/>
                <a:cs typeface="+mn-lt"/>
              </a:rPr>
              <a:t> We may also engineer new features such as the</a:t>
            </a:r>
            <a:r>
              <a:rPr lang="en-US" sz="2400" b="1" i="1" dirty="0">
                <a:ea typeface="+mn-lt"/>
                <a:cs typeface="+mn-lt"/>
              </a:rPr>
              <a:t> total amount spent </a:t>
            </a:r>
            <a:r>
              <a:rPr lang="en-US" sz="2400" dirty="0">
                <a:ea typeface="+mn-lt"/>
                <a:cs typeface="+mn-lt"/>
              </a:rPr>
              <a:t>by the customer in the past year or the number of products purchased in a single transaction.</a:t>
            </a:r>
            <a:endParaRPr lang="en-US" sz="2400" dirty="0">
              <a:cs typeface="Calibri"/>
            </a:endParaRPr>
          </a:p>
        </p:txBody>
      </p:sp>
    </p:spTree>
    <p:extLst>
      <p:ext uri="{BB962C8B-B14F-4D97-AF65-F5344CB8AC3E}">
        <p14:creationId xmlns:p14="http://schemas.microsoft.com/office/powerpoint/2010/main" val="3741745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descr="White bulbs with a yellow one standing out">
            <a:extLst>
              <a:ext uri="{FF2B5EF4-FFF2-40B4-BE49-F238E27FC236}">
                <a16:creationId xmlns:a16="http://schemas.microsoft.com/office/drawing/2014/main" id="{0A818D31-7651-1044-0166-B10295E445BB}"/>
              </a:ext>
            </a:extLst>
          </p:cNvPr>
          <p:cNvPicPr>
            <a:picLocks noChangeAspect="1"/>
          </p:cNvPicPr>
          <p:nvPr/>
        </p:nvPicPr>
        <p:blipFill rotWithShape="1">
          <a:blip r:embed="rId2"/>
          <a:srcRect r="9085" b="2327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839C83-E2BD-E782-9C31-703F1C2CC81E}"/>
              </a:ext>
            </a:extLst>
          </p:cNvPr>
          <p:cNvSpPr>
            <a:spLocks noGrp="1"/>
          </p:cNvSpPr>
          <p:nvPr>
            <p:ph type="title"/>
          </p:nvPr>
        </p:nvSpPr>
        <p:spPr>
          <a:xfrm>
            <a:off x="838200" y="365125"/>
            <a:ext cx="10515600" cy="1325563"/>
          </a:xfrm>
        </p:spPr>
        <p:txBody>
          <a:bodyPr>
            <a:normAutofit/>
          </a:bodyPr>
          <a:lstStyle/>
          <a:p>
            <a:r>
              <a:rPr lang="en-US" dirty="0">
                <a:ea typeface="+mj-lt"/>
                <a:cs typeface="+mj-lt"/>
              </a:rPr>
              <a:t>Model selection </a:t>
            </a:r>
            <a:endParaRPr lang="en-US" dirty="0"/>
          </a:p>
        </p:txBody>
      </p:sp>
      <p:sp>
        <p:nvSpPr>
          <p:cNvPr id="13" name="Content Placeholder 2">
            <a:extLst>
              <a:ext uri="{FF2B5EF4-FFF2-40B4-BE49-F238E27FC236}">
                <a16:creationId xmlns:a16="http://schemas.microsoft.com/office/drawing/2014/main" id="{063245AB-CFB9-505B-ADDD-0FA9C627DF96}"/>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ea typeface="+mn-lt"/>
                <a:cs typeface="+mn-lt"/>
              </a:rPr>
              <a:t>The appropriate algorithm or model is selected based on the problem and the data. </a:t>
            </a:r>
            <a:endParaRPr lang="en-US">
              <a:ea typeface="+mn-lt"/>
              <a:cs typeface="+mn-lt"/>
            </a:endParaRPr>
          </a:p>
          <a:p>
            <a:r>
              <a:rPr lang="en-US" dirty="0">
                <a:ea typeface="+mn-lt"/>
                <a:cs typeface="+mn-lt"/>
              </a:rPr>
              <a:t>This may involve </a:t>
            </a:r>
            <a:r>
              <a:rPr lang="en-US" b="1" i="1" dirty="0">
                <a:ea typeface="+mn-lt"/>
                <a:cs typeface="+mn-lt"/>
              </a:rPr>
              <a:t>experimenting with different models and evaluating their performance </a:t>
            </a:r>
            <a:r>
              <a:rPr lang="en-US" dirty="0">
                <a:ea typeface="+mn-lt"/>
                <a:cs typeface="+mn-lt"/>
              </a:rPr>
              <a:t>using suitable metrics.</a:t>
            </a:r>
          </a:p>
          <a:p>
            <a:r>
              <a:rPr lang="en-US" dirty="0">
                <a:ea typeface="+mn-lt"/>
                <a:cs typeface="+mn-lt"/>
              </a:rPr>
              <a:t>For example, we may experiment with different models such as logistic regression, decision trees, and support vector machines to find the best model for our problem.</a:t>
            </a:r>
            <a:endParaRPr lang="en-US" dirty="0">
              <a:cs typeface="Calibri"/>
            </a:endParaRPr>
          </a:p>
        </p:txBody>
      </p:sp>
    </p:spTree>
    <p:extLst>
      <p:ext uri="{BB962C8B-B14F-4D97-AF65-F5344CB8AC3E}">
        <p14:creationId xmlns:p14="http://schemas.microsoft.com/office/powerpoint/2010/main" val="2426151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67F8A27-6BC3-B4D2-ACAA-BE4BA8E11007}"/>
              </a:ext>
            </a:extLst>
          </p:cNvPr>
          <p:cNvGraphicFramePr>
            <a:graphicFrameLocks noGrp="1"/>
          </p:cNvGraphicFramePr>
          <p:nvPr>
            <p:ph idx="1"/>
            <p:extLst>
              <p:ext uri="{D42A27DB-BD31-4B8C-83A1-F6EECF244321}">
                <p14:modId xmlns:p14="http://schemas.microsoft.com/office/powerpoint/2010/main" val="3936477977"/>
              </p:ext>
            </p:extLst>
          </p:nvPr>
        </p:nvGraphicFramePr>
        <p:xfrm>
          <a:off x="422313" y="220337"/>
          <a:ext cx="11468121" cy="6400800"/>
        </p:xfrm>
        <a:graphic>
          <a:graphicData uri="http://schemas.openxmlformats.org/drawingml/2006/table">
            <a:tbl>
              <a:tblPr firstRow="1" bandRow="1">
                <a:tableStyleId>{5C22544A-7EE6-4342-B048-85BDC9FD1C3A}</a:tableStyleId>
              </a:tblPr>
              <a:tblGrid>
                <a:gridCol w="1126383">
                  <a:extLst>
                    <a:ext uri="{9D8B030D-6E8A-4147-A177-3AD203B41FA5}">
                      <a16:colId xmlns:a16="http://schemas.microsoft.com/office/drawing/2014/main" val="1307322089"/>
                    </a:ext>
                  </a:extLst>
                </a:gridCol>
                <a:gridCol w="3854749">
                  <a:extLst>
                    <a:ext uri="{9D8B030D-6E8A-4147-A177-3AD203B41FA5}">
                      <a16:colId xmlns:a16="http://schemas.microsoft.com/office/drawing/2014/main" val="1079480644"/>
                    </a:ext>
                  </a:extLst>
                </a:gridCol>
                <a:gridCol w="6486989">
                  <a:extLst>
                    <a:ext uri="{9D8B030D-6E8A-4147-A177-3AD203B41FA5}">
                      <a16:colId xmlns:a16="http://schemas.microsoft.com/office/drawing/2014/main" val="4032340102"/>
                    </a:ext>
                  </a:extLst>
                </a:gridCol>
              </a:tblGrid>
              <a:tr h="370840">
                <a:tc>
                  <a:txBody>
                    <a:bodyPr/>
                    <a:lstStyle/>
                    <a:p>
                      <a:r>
                        <a:rPr lang="en-US" sz="2400" dirty="0"/>
                        <a:t>SN.</a:t>
                      </a:r>
                    </a:p>
                  </a:txBody>
                  <a:tcPr/>
                </a:tc>
                <a:tc>
                  <a:txBody>
                    <a:bodyPr/>
                    <a:lstStyle/>
                    <a:p>
                      <a:r>
                        <a:rPr lang="en-US" sz="2400" dirty="0"/>
                        <a:t>Algorithm</a:t>
                      </a:r>
                    </a:p>
                  </a:txBody>
                  <a:tcPr/>
                </a:tc>
                <a:tc>
                  <a:txBody>
                    <a:bodyPr/>
                    <a:lstStyle/>
                    <a:p>
                      <a:r>
                        <a:rPr lang="en-US" sz="2400" dirty="0"/>
                        <a:t>Use Case</a:t>
                      </a:r>
                    </a:p>
                  </a:txBody>
                  <a:tcPr/>
                </a:tc>
                <a:extLst>
                  <a:ext uri="{0D108BD9-81ED-4DB2-BD59-A6C34878D82A}">
                    <a16:rowId xmlns:a16="http://schemas.microsoft.com/office/drawing/2014/main" val="1517688159"/>
                  </a:ext>
                </a:extLst>
              </a:tr>
              <a:tr h="370840">
                <a:tc>
                  <a:txBody>
                    <a:bodyPr/>
                    <a:lstStyle/>
                    <a:p>
                      <a:r>
                        <a:rPr lang="en-US" sz="2400" dirty="0"/>
                        <a:t>1</a:t>
                      </a:r>
                    </a:p>
                  </a:txBody>
                  <a:tcPr/>
                </a:tc>
                <a:tc>
                  <a:txBody>
                    <a:bodyPr/>
                    <a:lstStyle/>
                    <a:p>
                      <a:pPr lvl="0">
                        <a:buNone/>
                      </a:pPr>
                      <a:r>
                        <a:rPr lang="en-US" sz="2400" b="1" i="0" u="none" strike="noStrike" noProof="0" dirty="0">
                          <a:latin typeface="Calibri"/>
                        </a:rPr>
                        <a:t>Linear Regression</a:t>
                      </a:r>
                      <a:endParaRPr lang="en-US" sz="2400" b="1" dirty="0"/>
                    </a:p>
                  </a:txBody>
                  <a:tcPr/>
                </a:tc>
                <a:tc>
                  <a:txBody>
                    <a:bodyPr/>
                    <a:lstStyle/>
                    <a:p>
                      <a:pPr marL="285750" lvl="0" indent="-285750" algn="l">
                        <a:lnSpc>
                          <a:spcPct val="100000"/>
                        </a:lnSpc>
                        <a:spcBef>
                          <a:spcPts val="0"/>
                        </a:spcBef>
                        <a:spcAft>
                          <a:spcPts val="0"/>
                        </a:spcAft>
                        <a:buFont typeface="Arial"/>
                        <a:buChar char="•"/>
                      </a:pPr>
                      <a:r>
                        <a:rPr lang="en-US" sz="2400" b="0" i="0" u="none" strike="noStrike" noProof="0" dirty="0">
                          <a:latin typeface="Calibri"/>
                        </a:rPr>
                        <a:t>Predicting house prices based on features like area, number of rooms, etc.</a:t>
                      </a:r>
                      <a:endParaRPr lang="en-US" sz="2400" dirty="0"/>
                    </a:p>
                    <a:p>
                      <a:pPr marL="285750" lvl="0" indent="-285750" algn="l">
                        <a:lnSpc>
                          <a:spcPct val="100000"/>
                        </a:lnSpc>
                        <a:spcBef>
                          <a:spcPts val="0"/>
                        </a:spcBef>
                        <a:spcAft>
                          <a:spcPts val="0"/>
                        </a:spcAft>
                        <a:buFont typeface="Arial"/>
                        <a:buChar char="•"/>
                      </a:pPr>
                      <a:r>
                        <a:rPr lang="en-US" sz="2400" b="0" i="0" u="none" strike="noStrike" noProof="0" dirty="0">
                          <a:latin typeface="Calibri"/>
                        </a:rPr>
                        <a:t>Estimating sales based on advertising spend.</a:t>
                      </a:r>
                      <a:endParaRPr lang="en-US" sz="2400" dirty="0"/>
                    </a:p>
                  </a:txBody>
                  <a:tcPr/>
                </a:tc>
                <a:extLst>
                  <a:ext uri="{0D108BD9-81ED-4DB2-BD59-A6C34878D82A}">
                    <a16:rowId xmlns:a16="http://schemas.microsoft.com/office/drawing/2014/main" val="3560370928"/>
                  </a:ext>
                </a:extLst>
              </a:tr>
              <a:tr h="370840">
                <a:tc>
                  <a:txBody>
                    <a:bodyPr/>
                    <a:lstStyle/>
                    <a:p>
                      <a:r>
                        <a:rPr lang="en-US" sz="2400" dirty="0"/>
                        <a:t>2</a:t>
                      </a:r>
                    </a:p>
                  </a:txBody>
                  <a:tcPr/>
                </a:tc>
                <a:tc>
                  <a:txBody>
                    <a:bodyPr/>
                    <a:lstStyle/>
                    <a:p>
                      <a:pPr lvl="0">
                        <a:buNone/>
                      </a:pPr>
                      <a:r>
                        <a:rPr lang="en-US" sz="2400" b="1" i="0" u="none" strike="noStrike" noProof="0" dirty="0">
                          <a:latin typeface="Calibri"/>
                        </a:rPr>
                        <a:t>Logistic Regression</a:t>
                      </a:r>
                      <a:endParaRPr lang="en-US" sz="2400" b="1" dirty="0"/>
                    </a:p>
                  </a:txBody>
                  <a:tcPr/>
                </a:tc>
                <a:tc>
                  <a:txBody>
                    <a:bodyPr/>
                    <a:lstStyle/>
                    <a:p>
                      <a:pPr marL="285750" lvl="0" indent="-285750" algn="l">
                        <a:lnSpc>
                          <a:spcPct val="100000"/>
                        </a:lnSpc>
                        <a:spcBef>
                          <a:spcPts val="0"/>
                        </a:spcBef>
                        <a:spcAft>
                          <a:spcPts val="0"/>
                        </a:spcAft>
                        <a:buFont typeface="Arial"/>
                        <a:buChar char="•"/>
                      </a:pPr>
                      <a:r>
                        <a:rPr lang="en-US" sz="2400" b="0" i="0" u="none" strike="noStrike" noProof="0" dirty="0">
                          <a:latin typeface="Calibri"/>
                        </a:rPr>
                        <a:t>Binary classification problems like spam detection.</a:t>
                      </a:r>
                      <a:endParaRPr lang="en-US" sz="2400" dirty="0"/>
                    </a:p>
                    <a:p>
                      <a:pPr marL="285750" lvl="0" indent="-285750" algn="l">
                        <a:lnSpc>
                          <a:spcPct val="100000"/>
                        </a:lnSpc>
                        <a:spcBef>
                          <a:spcPts val="0"/>
                        </a:spcBef>
                        <a:spcAft>
                          <a:spcPts val="0"/>
                        </a:spcAft>
                        <a:buFont typeface="Arial"/>
                        <a:buChar char="•"/>
                      </a:pPr>
                      <a:r>
                        <a:rPr lang="en-US" sz="2400" b="0" i="0" u="none" strike="noStrike" noProof="0" dirty="0">
                          <a:latin typeface="Calibri"/>
                        </a:rPr>
                        <a:t>Predicting the likelihood of a customer churn.</a:t>
                      </a:r>
                      <a:endParaRPr lang="en-US" sz="2400" dirty="0"/>
                    </a:p>
                  </a:txBody>
                  <a:tcPr/>
                </a:tc>
                <a:extLst>
                  <a:ext uri="{0D108BD9-81ED-4DB2-BD59-A6C34878D82A}">
                    <a16:rowId xmlns:a16="http://schemas.microsoft.com/office/drawing/2014/main" val="4099765772"/>
                  </a:ext>
                </a:extLst>
              </a:tr>
              <a:tr h="370840">
                <a:tc>
                  <a:txBody>
                    <a:bodyPr/>
                    <a:lstStyle/>
                    <a:p>
                      <a:r>
                        <a:rPr lang="en-US" sz="2400" dirty="0"/>
                        <a:t>3</a:t>
                      </a:r>
                    </a:p>
                  </a:txBody>
                  <a:tcPr/>
                </a:tc>
                <a:tc>
                  <a:txBody>
                    <a:bodyPr/>
                    <a:lstStyle/>
                    <a:p>
                      <a:pPr lvl="0">
                        <a:buNone/>
                      </a:pPr>
                      <a:r>
                        <a:rPr lang="en-US" sz="2400" b="1" i="0" u="none" strike="noStrike" noProof="0" dirty="0">
                          <a:latin typeface="Calibri"/>
                        </a:rPr>
                        <a:t>Decision Trees</a:t>
                      </a:r>
                      <a:endParaRPr lang="en-US" sz="2400" b="1" dirty="0"/>
                    </a:p>
                  </a:txBody>
                  <a:tcPr/>
                </a:tc>
                <a:tc>
                  <a:txBody>
                    <a:bodyPr/>
                    <a:lstStyle/>
                    <a:p>
                      <a:pPr marL="285750" lvl="0" indent="-285750" algn="l">
                        <a:lnSpc>
                          <a:spcPct val="100000"/>
                        </a:lnSpc>
                        <a:spcBef>
                          <a:spcPts val="0"/>
                        </a:spcBef>
                        <a:spcAft>
                          <a:spcPts val="0"/>
                        </a:spcAft>
                        <a:buFont typeface="Arial"/>
                        <a:buChar char="•"/>
                      </a:pPr>
                      <a:r>
                        <a:rPr lang="en-US" sz="2400" b="0" i="0" u="none" strike="noStrike" noProof="0" dirty="0">
                          <a:latin typeface="Calibri"/>
                        </a:rPr>
                        <a:t>Customer segmentation based on demographics and behavior.</a:t>
                      </a:r>
                      <a:endParaRPr lang="en-US" sz="2400" dirty="0"/>
                    </a:p>
                    <a:p>
                      <a:pPr marL="285750" lvl="0" indent="-285750">
                        <a:buFont typeface="Arial"/>
                        <a:buChar char="•"/>
                      </a:pPr>
                      <a:r>
                        <a:rPr lang="en-US" sz="2400" b="0" i="0" u="none" strike="noStrike" noProof="0" dirty="0">
                          <a:latin typeface="Calibri"/>
                        </a:rPr>
                        <a:t>Fraud detection in credit card transactions.</a:t>
                      </a:r>
                      <a:endParaRPr lang="en-US" sz="2400" dirty="0"/>
                    </a:p>
                  </a:txBody>
                  <a:tcPr/>
                </a:tc>
                <a:extLst>
                  <a:ext uri="{0D108BD9-81ED-4DB2-BD59-A6C34878D82A}">
                    <a16:rowId xmlns:a16="http://schemas.microsoft.com/office/drawing/2014/main" val="1453406707"/>
                  </a:ext>
                </a:extLst>
              </a:tr>
              <a:tr h="370840">
                <a:tc>
                  <a:txBody>
                    <a:bodyPr/>
                    <a:lstStyle/>
                    <a:p>
                      <a:r>
                        <a:rPr lang="en-US" sz="2400" dirty="0"/>
                        <a:t>4</a:t>
                      </a:r>
                    </a:p>
                  </a:txBody>
                  <a:tcPr/>
                </a:tc>
                <a:tc>
                  <a:txBody>
                    <a:bodyPr/>
                    <a:lstStyle/>
                    <a:p>
                      <a:pPr lvl="0">
                        <a:buNone/>
                      </a:pPr>
                      <a:r>
                        <a:rPr lang="en-US" sz="2400" b="1" i="0" u="none" strike="noStrike" noProof="0" dirty="0">
                          <a:latin typeface="Calibri"/>
                        </a:rPr>
                        <a:t>Random Forests</a:t>
                      </a:r>
                      <a:endParaRPr lang="en-US" sz="2400" b="1" dirty="0"/>
                    </a:p>
                  </a:txBody>
                  <a:tcPr/>
                </a:tc>
                <a:tc>
                  <a:txBody>
                    <a:bodyPr/>
                    <a:lstStyle/>
                    <a:p>
                      <a:pPr marL="285750" lvl="0" indent="-285750" algn="l">
                        <a:lnSpc>
                          <a:spcPct val="100000"/>
                        </a:lnSpc>
                        <a:spcBef>
                          <a:spcPts val="0"/>
                        </a:spcBef>
                        <a:spcAft>
                          <a:spcPts val="0"/>
                        </a:spcAft>
                        <a:buFont typeface="Arial"/>
                        <a:buChar char="•"/>
                      </a:pPr>
                      <a:r>
                        <a:rPr lang="en-US" sz="2400" b="0" i="0" u="none" strike="noStrike" noProof="0" dirty="0">
                          <a:latin typeface="Calibri"/>
                        </a:rPr>
                        <a:t>Predicting customer satisfaction based on various factors.</a:t>
                      </a:r>
                      <a:endParaRPr lang="en-US" sz="2400" dirty="0"/>
                    </a:p>
                    <a:p>
                      <a:pPr marL="285750" lvl="0" indent="-285750" algn="l">
                        <a:lnSpc>
                          <a:spcPct val="100000"/>
                        </a:lnSpc>
                        <a:spcBef>
                          <a:spcPts val="0"/>
                        </a:spcBef>
                        <a:spcAft>
                          <a:spcPts val="0"/>
                        </a:spcAft>
                        <a:buFont typeface="Arial"/>
                        <a:buChar char="•"/>
                      </a:pPr>
                      <a:r>
                        <a:rPr lang="en-US" sz="2400" b="0" i="0" u="none" strike="noStrike" noProof="0" dirty="0">
                          <a:latin typeface="Calibri"/>
                        </a:rPr>
                        <a:t>Medical diagnosis by analyzing patient data</a:t>
                      </a:r>
                      <a:endParaRPr lang="en-US" sz="2400" dirty="0"/>
                    </a:p>
                  </a:txBody>
                  <a:tcPr/>
                </a:tc>
                <a:extLst>
                  <a:ext uri="{0D108BD9-81ED-4DB2-BD59-A6C34878D82A}">
                    <a16:rowId xmlns:a16="http://schemas.microsoft.com/office/drawing/2014/main" val="1074398073"/>
                  </a:ext>
                </a:extLst>
              </a:tr>
              <a:tr h="370840">
                <a:tc>
                  <a:txBody>
                    <a:bodyPr/>
                    <a:lstStyle/>
                    <a:p>
                      <a:r>
                        <a:rPr lang="en-US" sz="2400" dirty="0"/>
                        <a:t>5</a:t>
                      </a:r>
                    </a:p>
                  </a:txBody>
                  <a:tcPr/>
                </a:tc>
                <a:tc>
                  <a:txBody>
                    <a:bodyPr/>
                    <a:lstStyle/>
                    <a:p>
                      <a:pPr lvl="0">
                        <a:buNone/>
                      </a:pPr>
                      <a:r>
                        <a:rPr lang="en-US" sz="2400" b="1" i="0" u="none" strike="noStrike" noProof="0" dirty="0">
                          <a:latin typeface="Calibri"/>
                        </a:rPr>
                        <a:t>Support Vector Machines (SVM)</a:t>
                      </a:r>
                      <a:endParaRPr lang="en-US" sz="2400" b="1" dirty="0"/>
                    </a:p>
                  </a:txBody>
                  <a:tcPr/>
                </a:tc>
                <a:tc>
                  <a:txBody>
                    <a:bodyPr/>
                    <a:lstStyle/>
                    <a:p>
                      <a:pPr marL="285750" lvl="0" indent="-285750" algn="l">
                        <a:lnSpc>
                          <a:spcPct val="100000"/>
                        </a:lnSpc>
                        <a:spcBef>
                          <a:spcPts val="0"/>
                        </a:spcBef>
                        <a:spcAft>
                          <a:spcPts val="0"/>
                        </a:spcAft>
                        <a:buFont typeface="Arial"/>
                        <a:buChar char="•"/>
                      </a:pPr>
                      <a:r>
                        <a:rPr lang="en-US" sz="2400" b="0" i="0" u="none" strike="noStrike" noProof="0" dirty="0">
                          <a:latin typeface="Calibri"/>
                        </a:rPr>
                        <a:t>Image classification tasks, such as recognizing handwritten digits.</a:t>
                      </a:r>
                      <a:endParaRPr lang="en-US" sz="2400" dirty="0"/>
                    </a:p>
                    <a:p>
                      <a:pPr marL="285750" lvl="0" indent="-285750" algn="l">
                        <a:lnSpc>
                          <a:spcPct val="100000"/>
                        </a:lnSpc>
                        <a:spcBef>
                          <a:spcPts val="0"/>
                        </a:spcBef>
                        <a:spcAft>
                          <a:spcPts val="0"/>
                        </a:spcAft>
                        <a:buFont typeface="Arial"/>
                        <a:buChar char="•"/>
                      </a:pPr>
                      <a:r>
                        <a:rPr lang="en-US" sz="2400" b="0" i="0" u="none" strike="noStrike" noProof="0" dirty="0">
                          <a:latin typeface="Calibri"/>
                        </a:rPr>
                        <a:t>Text classification, like sentiment analysis.</a:t>
                      </a:r>
                      <a:endParaRPr lang="en-US" sz="2400" dirty="0"/>
                    </a:p>
                  </a:txBody>
                  <a:tcPr/>
                </a:tc>
                <a:extLst>
                  <a:ext uri="{0D108BD9-81ED-4DB2-BD59-A6C34878D82A}">
                    <a16:rowId xmlns:a16="http://schemas.microsoft.com/office/drawing/2014/main" val="1549792312"/>
                  </a:ext>
                </a:extLst>
              </a:tr>
            </a:tbl>
          </a:graphicData>
        </a:graphic>
      </p:graphicFrame>
    </p:spTree>
    <p:extLst>
      <p:ext uri="{BB962C8B-B14F-4D97-AF65-F5344CB8AC3E}">
        <p14:creationId xmlns:p14="http://schemas.microsoft.com/office/powerpoint/2010/main" val="3705541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67F8A27-6BC3-B4D2-ACAA-BE4BA8E11007}"/>
              </a:ext>
            </a:extLst>
          </p:cNvPr>
          <p:cNvGraphicFramePr>
            <a:graphicFrameLocks noGrp="1"/>
          </p:cNvGraphicFramePr>
          <p:nvPr>
            <p:ph idx="1"/>
            <p:extLst>
              <p:ext uri="{D42A27DB-BD31-4B8C-83A1-F6EECF244321}">
                <p14:modId xmlns:p14="http://schemas.microsoft.com/office/powerpoint/2010/main" val="2341719526"/>
              </p:ext>
            </p:extLst>
          </p:nvPr>
        </p:nvGraphicFramePr>
        <p:xfrm>
          <a:off x="293783" y="165253"/>
          <a:ext cx="11605829" cy="6583680"/>
        </p:xfrm>
        <a:graphic>
          <a:graphicData uri="http://schemas.openxmlformats.org/drawingml/2006/table">
            <a:tbl>
              <a:tblPr firstRow="1" bandRow="1">
                <a:tableStyleId>{5C22544A-7EE6-4342-B048-85BDC9FD1C3A}</a:tableStyleId>
              </a:tblPr>
              <a:tblGrid>
                <a:gridCol w="1139908">
                  <a:extLst>
                    <a:ext uri="{9D8B030D-6E8A-4147-A177-3AD203B41FA5}">
                      <a16:colId xmlns:a16="http://schemas.microsoft.com/office/drawing/2014/main" val="1307322089"/>
                    </a:ext>
                  </a:extLst>
                </a:gridCol>
                <a:gridCol w="3718192">
                  <a:extLst>
                    <a:ext uri="{9D8B030D-6E8A-4147-A177-3AD203B41FA5}">
                      <a16:colId xmlns:a16="http://schemas.microsoft.com/office/drawing/2014/main" val="1079480644"/>
                    </a:ext>
                  </a:extLst>
                </a:gridCol>
                <a:gridCol w="6747729">
                  <a:extLst>
                    <a:ext uri="{9D8B030D-6E8A-4147-A177-3AD203B41FA5}">
                      <a16:colId xmlns:a16="http://schemas.microsoft.com/office/drawing/2014/main" val="4032340102"/>
                    </a:ext>
                  </a:extLst>
                </a:gridCol>
              </a:tblGrid>
              <a:tr h="370840">
                <a:tc>
                  <a:txBody>
                    <a:bodyPr/>
                    <a:lstStyle/>
                    <a:p>
                      <a:r>
                        <a:rPr lang="en-US" sz="2200" dirty="0"/>
                        <a:t>SN.</a:t>
                      </a:r>
                    </a:p>
                  </a:txBody>
                  <a:tcPr/>
                </a:tc>
                <a:tc>
                  <a:txBody>
                    <a:bodyPr/>
                    <a:lstStyle/>
                    <a:p>
                      <a:r>
                        <a:rPr lang="en-US" sz="2200" dirty="0"/>
                        <a:t>Algorithm</a:t>
                      </a:r>
                    </a:p>
                  </a:txBody>
                  <a:tcPr/>
                </a:tc>
                <a:tc>
                  <a:txBody>
                    <a:bodyPr/>
                    <a:lstStyle/>
                    <a:p>
                      <a:r>
                        <a:rPr lang="en-US" sz="2200" dirty="0"/>
                        <a:t>Use Case</a:t>
                      </a:r>
                    </a:p>
                  </a:txBody>
                  <a:tcPr/>
                </a:tc>
                <a:extLst>
                  <a:ext uri="{0D108BD9-81ED-4DB2-BD59-A6C34878D82A}">
                    <a16:rowId xmlns:a16="http://schemas.microsoft.com/office/drawing/2014/main" val="1517688159"/>
                  </a:ext>
                </a:extLst>
              </a:tr>
              <a:tr h="370840">
                <a:tc>
                  <a:txBody>
                    <a:bodyPr/>
                    <a:lstStyle/>
                    <a:p>
                      <a:r>
                        <a:rPr lang="en-US" sz="2200" dirty="0"/>
                        <a:t>1</a:t>
                      </a:r>
                    </a:p>
                  </a:txBody>
                  <a:tcPr/>
                </a:tc>
                <a:tc>
                  <a:txBody>
                    <a:bodyPr/>
                    <a:lstStyle/>
                    <a:p>
                      <a:pPr lvl="0">
                        <a:buNone/>
                      </a:pPr>
                      <a:r>
                        <a:rPr lang="en-US" sz="2200" b="1" i="0" u="none" strike="noStrike" noProof="0" dirty="0">
                          <a:latin typeface="Calibri"/>
                        </a:rPr>
                        <a:t>K-Nearest Neighbors (KNN)</a:t>
                      </a:r>
                      <a:endParaRPr lang="en-US" sz="2200" b="1" dirty="0"/>
                    </a:p>
                  </a:txBody>
                  <a:tcPr/>
                </a:tc>
                <a:tc>
                  <a:txBody>
                    <a:bodyPr/>
                    <a:lstStyle/>
                    <a:p>
                      <a:pPr marL="285750" lvl="0" indent="-285750" algn="l">
                        <a:lnSpc>
                          <a:spcPct val="100000"/>
                        </a:lnSpc>
                        <a:spcBef>
                          <a:spcPts val="0"/>
                        </a:spcBef>
                        <a:spcAft>
                          <a:spcPts val="0"/>
                        </a:spcAft>
                        <a:buFont typeface="Arial"/>
                        <a:buChar char="•"/>
                      </a:pPr>
                      <a:r>
                        <a:rPr lang="en-US" sz="2200" b="0" i="0" u="none" strike="noStrike" noProof="0" dirty="0">
                          <a:latin typeface="Calibri"/>
                        </a:rPr>
                        <a:t>Recommender systems for suggesting products or movies based on user preferences.</a:t>
                      </a:r>
                      <a:endParaRPr lang="en-US" sz="2200" dirty="0"/>
                    </a:p>
                    <a:p>
                      <a:pPr marL="285750" lvl="0" indent="-285750" algn="l">
                        <a:lnSpc>
                          <a:spcPct val="100000"/>
                        </a:lnSpc>
                        <a:spcBef>
                          <a:spcPts val="0"/>
                        </a:spcBef>
                        <a:spcAft>
                          <a:spcPts val="0"/>
                        </a:spcAft>
                        <a:buFont typeface="Arial"/>
                        <a:buChar char="•"/>
                      </a:pPr>
                      <a:r>
                        <a:rPr lang="en-US" sz="2200" b="0" i="0" u="none" strike="noStrike" noProof="0" dirty="0">
                          <a:latin typeface="Calibri"/>
                        </a:rPr>
                        <a:t>Identifying credit card fraud based on similarities to previous fraudulent transactions.</a:t>
                      </a:r>
                      <a:endParaRPr lang="en-US" sz="2200" dirty="0"/>
                    </a:p>
                  </a:txBody>
                  <a:tcPr/>
                </a:tc>
                <a:extLst>
                  <a:ext uri="{0D108BD9-81ED-4DB2-BD59-A6C34878D82A}">
                    <a16:rowId xmlns:a16="http://schemas.microsoft.com/office/drawing/2014/main" val="3560370928"/>
                  </a:ext>
                </a:extLst>
              </a:tr>
              <a:tr h="370840">
                <a:tc>
                  <a:txBody>
                    <a:bodyPr/>
                    <a:lstStyle/>
                    <a:p>
                      <a:r>
                        <a:rPr lang="en-US" sz="2200" dirty="0"/>
                        <a:t>2</a:t>
                      </a:r>
                    </a:p>
                  </a:txBody>
                  <a:tcPr/>
                </a:tc>
                <a:tc>
                  <a:txBody>
                    <a:bodyPr/>
                    <a:lstStyle/>
                    <a:p>
                      <a:pPr lvl="0">
                        <a:buNone/>
                      </a:pPr>
                      <a:r>
                        <a:rPr lang="en-US" sz="2200" b="1" i="0" u="none" strike="noStrike" noProof="0" dirty="0">
                          <a:latin typeface="Calibri"/>
                        </a:rPr>
                        <a:t>Naive Bayes</a:t>
                      </a:r>
                      <a:endParaRPr lang="en-US" sz="2200" b="1" dirty="0"/>
                    </a:p>
                  </a:txBody>
                  <a:tcPr/>
                </a:tc>
                <a:tc>
                  <a:txBody>
                    <a:bodyPr/>
                    <a:lstStyle/>
                    <a:p>
                      <a:pPr marL="285750" lvl="0" indent="-285750" algn="l">
                        <a:lnSpc>
                          <a:spcPct val="100000"/>
                        </a:lnSpc>
                        <a:spcBef>
                          <a:spcPts val="0"/>
                        </a:spcBef>
                        <a:spcAft>
                          <a:spcPts val="0"/>
                        </a:spcAft>
                        <a:buFont typeface="Arial"/>
                        <a:buChar char="•"/>
                      </a:pPr>
                      <a:r>
                        <a:rPr lang="en-US" sz="2200" b="0" i="0" u="none" strike="noStrike" noProof="0" dirty="0">
                          <a:latin typeface="Calibri"/>
                        </a:rPr>
                        <a:t>Text classification tasks like email spam filtering.</a:t>
                      </a:r>
                      <a:endParaRPr lang="en-US" sz="2200" dirty="0"/>
                    </a:p>
                    <a:p>
                      <a:pPr marL="285750" lvl="0" indent="-285750" algn="l">
                        <a:lnSpc>
                          <a:spcPct val="100000"/>
                        </a:lnSpc>
                        <a:spcBef>
                          <a:spcPts val="0"/>
                        </a:spcBef>
                        <a:spcAft>
                          <a:spcPts val="0"/>
                        </a:spcAft>
                        <a:buFont typeface="Arial"/>
                        <a:buChar char="•"/>
                      </a:pPr>
                      <a:r>
                        <a:rPr lang="en-US" sz="2200" b="0" i="0" u="none" strike="noStrike" noProof="0" dirty="0">
                          <a:latin typeface="Calibri"/>
                        </a:rPr>
                        <a:t>Sentiment analysis of social media posts.</a:t>
                      </a:r>
                      <a:endParaRPr lang="en-US" sz="2200" dirty="0"/>
                    </a:p>
                  </a:txBody>
                  <a:tcPr/>
                </a:tc>
                <a:extLst>
                  <a:ext uri="{0D108BD9-81ED-4DB2-BD59-A6C34878D82A}">
                    <a16:rowId xmlns:a16="http://schemas.microsoft.com/office/drawing/2014/main" val="4099765772"/>
                  </a:ext>
                </a:extLst>
              </a:tr>
              <a:tr h="370840">
                <a:tc>
                  <a:txBody>
                    <a:bodyPr/>
                    <a:lstStyle/>
                    <a:p>
                      <a:r>
                        <a:rPr lang="en-US" sz="2200" dirty="0"/>
                        <a:t>3</a:t>
                      </a:r>
                    </a:p>
                  </a:txBody>
                  <a:tcPr/>
                </a:tc>
                <a:tc>
                  <a:txBody>
                    <a:bodyPr/>
                    <a:lstStyle/>
                    <a:p>
                      <a:pPr lvl="0">
                        <a:buNone/>
                      </a:pPr>
                      <a:r>
                        <a:rPr lang="en-US" sz="2200" b="1" i="0" u="none" strike="noStrike" noProof="0" dirty="0">
                          <a:latin typeface="Calibri"/>
                        </a:rPr>
                        <a:t>Neural Networks (Deep Learning)</a:t>
                      </a:r>
                      <a:endParaRPr lang="en-US" sz="2200" b="1" dirty="0"/>
                    </a:p>
                  </a:txBody>
                  <a:tcPr/>
                </a:tc>
                <a:tc>
                  <a:txBody>
                    <a:bodyPr/>
                    <a:lstStyle/>
                    <a:p>
                      <a:pPr marL="285750" lvl="0" indent="-285750" algn="l">
                        <a:lnSpc>
                          <a:spcPct val="100000"/>
                        </a:lnSpc>
                        <a:spcBef>
                          <a:spcPts val="0"/>
                        </a:spcBef>
                        <a:spcAft>
                          <a:spcPts val="0"/>
                        </a:spcAft>
                        <a:buFont typeface="Arial"/>
                        <a:buChar char="•"/>
                      </a:pPr>
                      <a:r>
                        <a:rPr lang="en-US" sz="2200" b="0" i="0" u="none" strike="noStrike" noProof="0" dirty="0">
                          <a:latin typeface="Calibri"/>
                        </a:rPr>
                        <a:t>Image recognition and object detection in computer vision.</a:t>
                      </a:r>
                      <a:endParaRPr lang="en-US" sz="2200" dirty="0"/>
                    </a:p>
                    <a:p>
                      <a:pPr marL="285750" lvl="0" indent="-285750" algn="l">
                        <a:lnSpc>
                          <a:spcPct val="100000"/>
                        </a:lnSpc>
                        <a:spcBef>
                          <a:spcPts val="0"/>
                        </a:spcBef>
                        <a:spcAft>
                          <a:spcPts val="0"/>
                        </a:spcAft>
                        <a:buFont typeface="Arial"/>
                        <a:buChar char="•"/>
                      </a:pPr>
                      <a:r>
                        <a:rPr lang="en-US" sz="2200" b="0" i="0" u="none" strike="noStrike" noProof="0" dirty="0">
                          <a:latin typeface="Calibri"/>
                        </a:rPr>
                        <a:t>Natural language processing tasks like machine translation or language generation.</a:t>
                      </a:r>
                      <a:endParaRPr lang="en-US" sz="2200" dirty="0"/>
                    </a:p>
                  </a:txBody>
                  <a:tcPr/>
                </a:tc>
                <a:extLst>
                  <a:ext uri="{0D108BD9-81ED-4DB2-BD59-A6C34878D82A}">
                    <a16:rowId xmlns:a16="http://schemas.microsoft.com/office/drawing/2014/main" val="1453406707"/>
                  </a:ext>
                </a:extLst>
              </a:tr>
              <a:tr h="370840">
                <a:tc>
                  <a:txBody>
                    <a:bodyPr/>
                    <a:lstStyle/>
                    <a:p>
                      <a:r>
                        <a:rPr lang="en-US" sz="2200" dirty="0"/>
                        <a:t>4</a:t>
                      </a:r>
                    </a:p>
                  </a:txBody>
                  <a:tcPr/>
                </a:tc>
                <a:tc>
                  <a:txBody>
                    <a:bodyPr/>
                    <a:lstStyle/>
                    <a:p>
                      <a:pPr lvl="0">
                        <a:buNone/>
                      </a:pPr>
                      <a:r>
                        <a:rPr lang="en-US" sz="2200" b="1" i="0" u="none" strike="noStrike" noProof="0" dirty="0">
                          <a:latin typeface="Calibri"/>
                        </a:rPr>
                        <a:t>K-Means Clustering</a:t>
                      </a:r>
                      <a:endParaRPr lang="en-US" sz="2200" b="1" dirty="0"/>
                    </a:p>
                  </a:txBody>
                  <a:tcPr/>
                </a:tc>
                <a:tc>
                  <a:txBody>
                    <a:bodyPr/>
                    <a:lstStyle/>
                    <a:p>
                      <a:pPr marL="285750" lvl="0" indent="-285750" algn="l">
                        <a:lnSpc>
                          <a:spcPct val="100000"/>
                        </a:lnSpc>
                        <a:spcBef>
                          <a:spcPts val="0"/>
                        </a:spcBef>
                        <a:spcAft>
                          <a:spcPts val="0"/>
                        </a:spcAft>
                        <a:buFont typeface="Arial"/>
                        <a:buChar char="•"/>
                      </a:pPr>
                      <a:r>
                        <a:rPr lang="en-US" sz="2200" b="0" i="0" u="none" strike="noStrike" noProof="0" dirty="0">
                          <a:latin typeface="Calibri"/>
                        </a:rPr>
                        <a:t>Customer segmentation for targeted marketing campaigns.</a:t>
                      </a:r>
                      <a:endParaRPr lang="en-US" sz="2200" dirty="0"/>
                    </a:p>
                    <a:p>
                      <a:pPr marL="285750" lvl="0" indent="-285750" algn="l">
                        <a:lnSpc>
                          <a:spcPct val="100000"/>
                        </a:lnSpc>
                        <a:spcBef>
                          <a:spcPts val="0"/>
                        </a:spcBef>
                        <a:spcAft>
                          <a:spcPts val="0"/>
                        </a:spcAft>
                        <a:buFont typeface="Arial"/>
                        <a:buChar char="•"/>
                      </a:pPr>
                      <a:r>
                        <a:rPr lang="en-US" sz="2200" b="0" i="0" u="none" strike="noStrike" noProof="0" dirty="0">
                          <a:latin typeface="Calibri"/>
                        </a:rPr>
                        <a:t>Identifying groups of similar documents based on their content.</a:t>
                      </a:r>
                      <a:endParaRPr lang="en-US" sz="2200" dirty="0"/>
                    </a:p>
                  </a:txBody>
                  <a:tcPr/>
                </a:tc>
                <a:extLst>
                  <a:ext uri="{0D108BD9-81ED-4DB2-BD59-A6C34878D82A}">
                    <a16:rowId xmlns:a16="http://schemas.microsoft.com/office/drawing/2014/main" val="1074398073"/>
                  </a:ext>
                </a:extLst>
              </a:tr>
              <a:tr h="370840">
                <a:tc>
                  <a:txBody>
                    <a:bodyPr/>
                    <a:lstStyle/>
                    <a:p>
                      <a:r>
                        <a:rPr lang="en-US" sz="2200" dirty="0"/>
                        <a:t>5</a:t>
                      </a:r>
                    </a:p>
                  </a:txBody>
                  <a:tcPr/>
                </a:tc>
                <a:tc>
                  <a:txBody>
                    <a:bodyPr/>
                    <a:lstStyle/>
                    <a:p>
                      <a:pPr lvl="0">
                        <a:buNone/>
                      </a:pPr>
                      <a:r>
                        <a:rPr lang="en-US" sz="2200" b="1" i="0" u="none" strike="noStrike" noProof="0" dirty="0">
                          <a:latin typeface="Calibri"/>
                        </a:rPr>
                        <a:t>Principal Component Analysis (PCA)</a:t>
                      </a:r>
                      <a:endParaRPr lang="en-US" sz="2200" b="1" dirty="0"/>
                    </a:p>
                  </a:txBody>
                  <a:tcPr/>
                </a:tc>
                <a:tc>
                  <a:txBody>
                    <a:bodyPr/>
                    <a:lstStyle/>
                    <a:p>
                      <a:pPr marL="285750" lvl="0" indent="-285750" algn="l">
                        <a:lnSpc>
                          <a:spcPct val="100000"/>
                        </a:lnSpc>
                        <a:spcBef>
                          <a:spcPts val="0"/>
                        </a:spcBef>
                        <a:spcAft>
                          <a:spcPts val="0"/>
                        </a:spcAft>
                        <a:buFont typeface="Arial"/>
                        <a:buChar char="•"/>
                      </a:pPr>
                      <a:r>
                        <a:rPr lang="en-US" sz="2200" b="0" i="0" u="none" strike="noStrike" noProof="0" dirty="0">
                          <a:latin typeface="Calibri"/>
                        </a:rPr>
                        <a:t>Dimensionality reduction to visualize high-dimensional data.</a:t>
                      </a:r>
                      <a:endParaRPr lang="en-US" sz="2200" dirty="0"/>
                    </a:p>
                    <a:p>
                      <a:pPr marL="285750" lvl="0" indent="-285750" algn="l">
                        <a:lnSpc>
                          <a:spcPct val="100000"/>
                        </a:lnSpc>
                        <a:spcBef>
                          <a:spcPts val="0"/>
                        </a:spcBef>
                        <a:spcAft>
                          <a:spcPts val="0"/>
                        </a:spcAft>
                        <a:buFont typeface="Arial"/>
                        <a:buChar char="•"/>
                      </a:pPr>
                      <a:r>
                        <a:rPr lang="en-US" sz="2200" b="0" i="0" u="none" strike="noStrike" noProof="0" dirty="0">
                          <a:latin typeface="Calibri"/>
                        </a:rPr>
                        <a:t>Image compression to reduce storage requirements.</a:t>
                      </a:r>
                      <a:endParaRPr lang="en-US" sz="2200" dirty="0"/>
                    </a:p>
                  </a:txBody>
                  <a:tcPr/>
                </a:tc>
                <a:extLst>
                  <a:ext uri="{0D108BD9-81ED-4DB2-BD59-A6C34878D82A}">
                    <a16:rowId xmlns:a16="http://schemas.microsoft.com/office/drawing/2014/main" val="1549792312"/>
                  </a:ext>
                </a:extLst>
              </a:tr>
            </a:tbl>
          </a:graphicData>
        </a:graphic>
      </p:graphicFrame>
    </p:spTree>
    <p:extLst>
      <p:ext uri="{BB962C8B-B14F-4D97-AF65-F5344CB8AC3E}">
        <p14:creationId xmlns:p14="http://schemas.microsoft.com/office/powerpoint/2010/main" val="743328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Light bulb on yellow background with sketched light beams and cord">
            <a:extLst>
              <a:ext uri="{FF2B5EF4-FFF2-40B4-BE49-F238E27FC236}">
                <a16:creationId xmlns:a16="http://schemas.microsoft.com/office/drawing/2014/main" id="{A6F85066-5865-312B-9C3F-71CBE444891F}"/>
              </a:ext>
            </a:extLst>
          </p:cNvPr>
          <p:cNvPicPr>
            <a:picLocks noChangeAspect="1"/>
          </p:cNvPicPr>
          <p:nvPr/>
        </p:nvPicPr>
        <p:blipFill rotWithShape="1">
          <a:blip r:embed="rId2"/>
          <a:srcRect l="2795" r="6296" b="16852"/>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4AA8C3-2F29-79A5-5A68-5ABA17BA5B96}"/>
              </a:ext>
            </a:extLst>
          </p:cNvPr>
          <p:cNvSpPr>
            <a:spLocks noGrp="1"/>
          </p:cNvSpPr>
          <p:nvPr>
            <p:ph type="title"/>
          </p:nvPr>
        </p:nvSpPr>
        <p:spPr>
          <a:xfrm>
            <a:off x="838200" y="365125"/>
            <a:ext cx="10515600" cy="1325563"/>
          </a:xfrm>
        </p:spPr>
        <p:txBody>
          <a:bodyPr>
            <a:normAutofit/>
          </a:bodyPr>
          <a:lstStyle/>
          <a:p>
            <a:r>
              <a:rPr lang="en-US" dirty="0">
                <a:ea typeface="+mj-lt"/>
                <a:cs typeface="+mj-lt"/>
              </a:rPr>
              <a:t>Training the model </a:t>
            </a:r>
            <a:endParaRPr lang="en-US" dirty="0"/>
          </a:p>
        </p:txBody>
      </p:sp>
      <p:sp>
        <p:nvSpPr>
          <p:cNvPr id="3" name="Content Placeholder 2">
            <a:extLst>
              <a:ext uri="{FF2B5EF4-FFF2-40B4-BE49-F238E27FC236}">
                <a16:creationId xmlns:a16="http://schemas.microsoft.com/office/drawing/2014/main" id="{8F492E33-C0C9-B35A-CEC6-84EF5F6F1DCE}"/>
              </a:ext>
            </a:extLst>
          </p:cNvPr>
          <p:cNvSpPr>
            <a:spLocks noGrp="1"/>
          </p:cNvSpPr>
          <p:nvPr>
            <p:ph idx="1"/>
          </p:nvPr>
        </p:nvSpPr>
        <p:spPr>
          <a:xfrm>
            <a:off x="773806" y="1825625"/>
            <a:ext cx="10816106" cy="4351338"/>
          </a:xfrm>
        </p:spPr>
        <p:txBody>
          <a:bodyPr vert="horz" lIns="91440" tIns="45720" rIns="91440" bIns="45720" rtlCol="0" anchor="t">
            <a:normAutofit/>
          </a:bodyPr>
          <a:lstStyle/>
          <a:p>
            <a:r>
              <a:rPr lang="en-US" dirty="0">
                <a:ea typeface="+mn-lt"/>
                <a:cs typeface="+mn-lt"/>
              </a:rPr>
              <a:t>The model is trained on the training data by adjusting the model parameters to minimize the </a:t>
            </a:r>
            <a:r>
              <a:rPr lang="en-US" b="1" i="1" dirty="0">
                <a:ea typeface="+mn-lt"/>
                <a:cs typeface="+mn-lt"/>
              </a:rPr>
              <a:t>error between the predicted and actual class labels.</a:t>
            </a:r>
          </a:p>
          <a:p>
            <a:r>
              <a:rPr lang="en-US" dirty="0">
                <a:ea typeface="+mn-lt"/>
                <a:cs typeface="+mn-lt"/>
              </a:rPr>
              <a:t>Using our chosen model, we would train the model on a labeled dataset where we know the actual purchase behavior of the customers.</a:t>
            </a:r>
            <a:endParaRPr lang="en-US" dirty="0">
              <a:cs typeface="Calibri" panose="020F0502020204030204"/>
            </a:endParaRPr>
          </a:p>
        </p:txBody>
      </p:sp>
    </p:spTree>
    <p:extLst>
      <p:ext uri="{BB962C8B-B14F-4D97-AF65-F5344CB8AC3E}">
        <p14:creationId xmlns:p14="http://schemas.microsoft.com/office/powerpoint/2010/main" val="3962186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FD8116-EC17-2FDC-E950-D6FA92E578F0}"/>
              </a:ext>
            </a:extLst>
          </p:cNvPr>
          <p:cNvPicPr>
            <a:picLocks noChangeAspect="1"/>
          </p:cNvPicPr>
          <p:nvPr/>
        </p:nvPicPr>
        <p:blipFill rotWithShape="1">
          <a:blip r:embed="rId2"/>
          <a:srcRect r="9085" b="30131"/>
          <a:stretch/>
        </p:blipFill>
        <p:spPr>
          <a:xfrm>
            <a:off x="20" y="9191"/>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9460B6-AF75-9752-26DA-AD6D83CE00B4}"/>
              </a:ext>
            </a:extLst>
          </p:cNvPr>
          <p:cNvSpPr>
            <a:spLocks noGrp="1"/>
          </p:cNvSpPr>
          <p:nvPr>
            <p:ph type="title"/>
          </p:nvPr>
        </p:nvSpPr>
        <p:spPr>
          <a:xfrm>
            <a:off x="838200" y="365125"/>
            <a:ext cx="10515600" cy="1325563"/>
          </a:xfrm>
        </p:spPr>
        <p:txBody>
          <a:bodyPr>
            <a:normAutofit/>
          </a:bodyPr>
          <a:lstStyle/>
          <a:p>
            <a:r>
              <a:rPr lang="en-US" dirty="0">
                <a:ea typeface="+mj-lt"/>
                <a:cs typeface="+mj-lt"/>
              </a:rPr>
              <a:t>Hyperparameter tuning </a:t>
            </a:r>
            <a:endParaRPr lang="en-US" dirty="0"/>
          </a:p>
        </p:txBody>
      </p:sp>
      <p:graphicFrame>
        <p:nvGraphicFramePr>
          <p:cNvPr id="5" name="Content Placeholder 2">
            <a:extLst>
              <a:ext uri="{FF2B5EF4-FFF2-40B4-BE49-F238E27FC236}">
                <a16:creationId xmlns:a16="http://schemas.microsoft.com/office/drawing/2014/main" id="{B79C7E88-EB3D-E285-083D-E678ED3070BE}"/>
              </a:ext>
            </a:extLst>
          </p:cNvPr>
          <p:cNvGraphicFramePr>
            <a:graphicFrameLocks noGrp="1"/>
          </p:cNvGraphicFramePr>
          <p:nvPr>
            <p:ph idx="1"/>
            <p:extLst>
              <p:ext uri="{D42A27DB-BD31-4B8C-83A1-F6EECF244321}">
                <p14:modId xmlns:p14="http://schemas.microsoft.com/office/powerpoint/2010/main" val="656015306"/>
              </p:ext>
            </p:extLst>
          </p:nvPr>
        </p:nvGraphicFramePr>
        <p:xfrm>
          <a:off x="590320" y="1880709"/>
          <a:ext cx="1102053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7848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646CC7DA-1187-758C-FDAA-233D37CE4C69}"/>
              </a:ext>
            </a:extLst>
          </p:cNvPr>
          <p:cNvPicPr>
            <a:picLocks noGrp="1" noChangeAspect="1"/>
          </p:cNvPicPr>
          <p:nvPr>
            <p:ph idx="1"/>
          </p:nvPr>
        </p:nvPicPr>
        <p:blipFill>
          <a:blip r:embed="rId2"/>
          <a:stretch>
            <a:fillRect/>
          </a:stretch>
        </p:blipFill>
        <p:spPr>
          <a:xfrm>
            <a:off x="462256" y="457200"/>
            <a:ext cx="11267488" cy="5943600"/>
          </a:xfrm>
          <a:prstGeom prst="rect">
            <a:avLst/>
          </a:prstGeom>
        </p:spPr>
      </p:pic>
    </p:spTree>
    <p:extLst>
      <p:ext uri="{BB962C8B-B14F-4D97-AF65-F5344CB8AC3E}">
        <p14:creationId xmlns:p14="http://schemas.microsoft.com/office/powerpoint/2010/main" val="442937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Graph on document with pen">
            <a:extLst>
              <a:ext uri="{FF2B5EF4-FFF2-40B4-BE49-F238E27FC236}">
                <a16:creationId xmlns:a16="http://schemas.microsoft.com/office/drawing/2014/main" id="{BDEAB3CA-3444-F3FF-6AA6-BBBE67EFB439}"/>
              </a:ext>
            </a:extLst>
          </p:cNvPr>
          <p:cNvPicPr>
            <a:picLocks noChangeAspect="1"/>
          </p:cNvPicPr>
          <p:nvPr/>
        </p:nvPicPr>
        <p:blipFill rotWithShape="1">
          <a:blip r:embed="rId2">
            <a:duotone>
              <a:schemeClr val="bg2">
                <a:shade val="45000"/>
                <a:satMod val="135000"/>
              </a:schemeClr>
              <a:prstClr val="white"/>
            </a:duotone>
          </a:blip>
          <a:srcRect t="8090" r="7142" b="13542"/>
          <a:stretch/>
        </p:blipFill>
        <p:spPr>
          <a:xfrm>
            <a:off x="20" y="10"/>
            <a:ext cx="12191980" cy="6857990"/>
          </a:xfrm>
          <a:prstGeom prst="rect">
            <a:avLst/>
          </a:prstGeom>
        </p:spPr>
      </p:pic>
      <p:sp>
        <p:nvSpPr>
          <p:cNvPr id="12"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89BA33-AD25-BA8C-1E03-14B8339C71F6}"/>
              </a:ext>
            </a:extLst>
          </p:cNvPr>
          <p:cNvSpPr>
            <a:spLocks noGrp="1"/>
          </p:cNvSpPr>
          <p:nvPr>
            <p:ph type="title"/>
          </p:nvPr>
        </p:nvSpPr>
        <p:spPr>
          <a:xfrm>
            <a:off x="838200" y="365125"/>
            <a:ext cx="10515600" cy="1325563"/>
          </a:xfrm>
        </p:spPr>
        <p:txBody>
          <a:bodyPr>
            <a:normAutofit/>
          </a:bodyPr>
          <a:lstStyle/>
          <a:p>
            <a:r>
              <a:rPr lang="en-US" dirty="0">
                <a:ea typeface="+mj-lt"/>
                <a:cs typeface="+mj-lt"/>
              </a:rPr>
              <a:t>Evaluating the model </a:t>
            </a:r>
            <a:endParaRPr lang="en-US" dirty="0"/>
          </a:p>
        </p:txBody>
      </p:sp>
      <p:sp>
        <p:nvSpPr>
          <p:cNvPr id="3" name="Content Placeholder 2">
            <a:extLst>
              <a:ext uri="{FF2B5EF4-FFF2-40B4-BE49-F238E27FC236}">
                <a16:creationId xmlns:a16="http://schemas.microsoft.com/office/drawing/2014/main" id="{BFF5731D-22F0-CED3-5195-79CE9C313E10}"/>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ea typeface="+mn-lt"/>
                <a:cs typeface="+mn-lt"/>
              </a:rPr>
              <a:t>The model is evaluated on a separate </a:t>
            </a:r>
            <a:r>
              <a:rPr lang="en-US" b="1" i="1" dirty="0">
                <a:ea typeface="+mn-lt"/>
                <a:cs typeface="+mn-lt"/>
              </a:rPr>
              <a:t>validation set</a:t>
            </a:r>
            <a:r>
              <a:rPr lang="en-US" b="1" dirty="0">
                <a:ea typeface="+mn-lt"/>
                <a:cs typeface="+mn-lt"/>
              </a:rPr>
              <a:t> </a:t>
            </a:r>
            <a:r>
              <a:rPr lang="en-US" dirty="0">
                <a:ea typeface="+mn-lt"/>
                <a:cs typeface="+mn-lt"/>
              </a:rPr>
              <a:t>using suitable evaluation metrics to assess its performance in making predictions.</a:t>
            </a:r>
          </a:p>
          <a:p>
            <a:r>
              <a:rPr lang="en-US" dirty="0">
                <a:ea typeface="+mn-lt"/>
                <a:cs typeface="+mn-lt"/>
              </a:rPr>
              <a:t>We would evaluate the model on a separate validation set by measuring its </a:t>
            </a:r>
            <a:r>
              <a:rPr lang="en-US" b="1" i="1" dirty="0">
                <a:ea typeface="+mn-lt"/>
                <a:cs typeface="+mn-lt"/>
              </a:rPr>
              <a:t>accuracy, precision, recall, F1 score, or other suitable metrics.</a:t>
            </a:r>
            <a:endParaRPr lang="en-US" b="1" i="1">
              <a:cs typeface="Calibri" panose="020F0502020204030204"/>
            </a:endParaRPr>
          </a:p>
        </p:txBody>
      </p:sp>
    </p:spTree>
    <p:extLst>
      <p:ext uri="{BB962C8B-B14F-4D97-AF65-F5344CB8AC3E}">
        <p14:creationId xmlns:p14="http://schemas.microsoft.com/office/powerpoint/2010/main" val="2421880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Light bulb on yellow background with sketched light beams and cord">
            <a:extLst>
              <a:ext uri="{FF2B5EF4-FFF2-40B4-BE49-F238E27FC236}">
                <a16:creationId xmlns:a16="http://schemas.microsoft.com/office/drawing/2014/main" id="{D8410665-E79E-1490-4707-6173E98D9AEC}"/>
              </a:ext>
            </a:extLst>
          </p:cNvPr>
          <p:cNvPicPr>
            <a:picLocks noChangeAspect="1"/>
          </p:cNvPicPr>
          <p:nvPr/>
        </p:nvPicPr>
        <p:blipFill rotWithShape="1">
          <a:blip r:embed="rId2"/>
          <a:srcRect l="1605" r="7480" b="16878"/>
          <a:stretch/>
        </p:blipFill>
        <p:spPr>
          <a:xfrm>
            <a:off x="20" y="10"/>
            <a:ext cx="12191980" cy="6857990"/>
          </a:xfrm>
          <a:prstGeom prst="rect">
            <a:avLst/>
          </a:prstGeom>
        </p:spPr>
      </p:pic>
      <p:sp>
        <p:nvSpPr>
          <p:cNvPr id="12"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F6BA9F-CE58-8AD5-51DB-A7142277E3CF}"/>
              </a:ext>
            </a:extLst>
          </p:cNvPr>
          <p:cNvSpPr>
            <a:spLocks noGrp="1"/>
          </p:cNvSpPr>
          <p:nvPr>
            <p:ph type="title"/>
          </p:nvPr>
        </p:nvSpPr>
        <p:spPr>
          <a:xfrm>
            <a:off x="838200" y="365125"/>
            <a:ext cx="10515600" cy="1325563"/>
          </a:xfrm>
        </p:spPr>
        <p:txBody>
          <a:bodyPr>
            <a:normAutofit/>
          </a:bodyPr>
          <a:lstStyle/>
          <a:p>
            <a:r>
              <a:rPr lang="en-US" dirty="0">
                <a:ea typeface="+mj-lt"/>
                <a:cs typeface="+mj-lt"/>
              </a:rPr>
              <a:t>Deploying the model </a:t>
            </a:r>
            <a:endParaRPr lang="en-US"/>
          </a:p>
        </p:txBody>
      </p:sp>
      <p:sp>
        <p:nvSpPr>
          <p:cNvPr id="3" name="Content Placeholder 2">
            <a:extLst>
              <a:ext uri="{FF2B5EF4-FFF2-40B4-BE49-F238E27FC236}">
                <a16:creationId xmlns:a16="http://schemas.microsoft.com/office/drawing/2014/main" id="{965B0223-C155-1412-9A70-C3B824EE94A2}"/>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ea typeface="+mn-lt"/>
                <a:cs typeface="+mn-lt"/>
              </a:rPr>
              <a:t>Once the model has been trained and validated, it can be deployed in production to make </a:t>
            </a:r>
            <a:r>
              <a:rPr lang="en-US" b="1" i="1" dirty="0">
                <a:ea typeface="+mn-lt"/>
                <a:cs typeface="+mn-lt"/>
              </a:rPr>
              <a:t>predictions on new unseen data. </a:t>
            </a:r>
          </a:p>
          <a:p>
            <a:r>
              <a:rPr lang="en-US" dirty="0">
                <a:ea typeface="+mn-lt"/>
                <a:cs typeface="+mn-lt"/>
              </a:rPr>
              <a:t>The deployment may involve creating an application or integrating the model into an existing system.</a:t>
            </a:r>
          </a:p>
          <a:p>
            <a:r>
              <a:rPr lang="en-US" dirty="0">
                <a:ea typeface="+mn-lt"/>
                <a:cs typeface="+mn-lt"/>
              </a:rPr>
              <a:t>Once we are satisfied with the performance of our classifier, we can deploy it in production by integrating it into a web application or a larger system where it can be used to make predictions on new unseen data, such as when a customer visits a website or makes a purchase</a:t>
            </a:r>
            <a:endParaRPr lang="en-US" dirty="0">
              <a:cs typeface="Calibri"/>
            </a:endParaRPr>
          </a:p>
        </p:txBody>
      </p:sp>
    </p:spTree>
    <p:extLst>
      <p:ext uri="{BB962C8B-B14F-4D97-AF65-F5344CB8AC3E}">
        <p14:creationId xmlns:p14="http://schemas.microsoft.com/office/powerpoint/2010/main" val="4237233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B1A05F-6C56-002A-2183-705E9D942E07}"/>
              </a:ext>
            </a:extLst>
          </p:cNvPr>
          <p:cNvPicPr>
            <a:picLocks noChangeAspect="1"/>
          </p:cNvPicPr>
          <p:nvPr/>
        </p:nvPicPr>
        <p:blipFill rotWithShape="1">
          <a:blip r:embed="rId2"/>
          <a:srcRect t="17900" r="9085" b="1391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78A3E1-7E90-EE68-D2C7-3D5074111DBB}"/>
              </a:ext>
            </a:extLst>
          </p:cNvPr>
          <p:cNvSpPr>
            <a:spLocks noGrp="1"/>
          </p:cNvSpPr>
          <p:nvPr>
            <p:ph type="title"/>
          </p:nvPr>
        </p:nvSpPr>
        <p:spPr>
          <a:xfrm>
            <a:off x="838200" y="365125"/>
            <a:ext cx="10515600" cy="1325563"/>
          </a:xfrm>
        </p:spPr>
        <p:txBody>
          <a:bodyPr>
            <a:normAutofit/>
          </a:bodyPr>
          <a:lstStyle/>
          <a:p>
            <a:r>
              <a:rPr lang="en-US" dirty="0">
                <a:cs typeface="Calibri Light"/>
              </a:rPr>
              <a:t>Classifier Building</a:t>
            </a:r>
            <a:endParaRPr lang="en-US" dirty="0"/>
          </a:p>
        </p:txBody>
      </p:sp>
      <p:graphicFrame>
        <p:nvGraphicFramePr>
          <p:cNvPr id="11" name="Content Placeholder 2">
            <a:extLst>
              <a:ext uri="{FF2B5EF4-FFF2-40B4-BE49-F238E27FC236}">
                <a16:creationId xmlns:a16="http://schemas.microsoft.com/office/drawing/2014/main" id="{813499FA-96CB-D28E-983F-5BA746F28CD2}"/>
              </a:ext>
            </a:extLst>
          </p:cNvPr>
          <p:cNvGraphicFramePr>
            <a:graphicFrameLocks noGrp="1"/>
          </p:cNvGraphicFramePr>
          <p:nvPr>
            <p:ph idx="1"/>
            <p:extLst>
              <p:ext uri="{D42A27DB-BD31-4B8C-83A1-F6EECF244321}">
                <p14:modId xmlns:p14="http://schemas.microsoft.com/office/powerpoint/2010/main" val="979102707"/>
              </p:ext>
            </p:extLst>
          </p:nvPr>
        </p:nvGraphicFramePr>
        <p:xfrm>
          <a:off x="645405" y="1807264"/>
          <a:ext cx="10910371" cy="466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770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392893-8206-7A91-EBC5-3331551FA41C}"/>
              </a:ext>
            </a:extLst>
          </p:cNvPr>
          <p:cNvPicPr>
            <a:picLocks noChangeAspect="1"/>
          </p:cNvPicPr>
          <p:nvPr/>
        </p:nvPicPr>
        <p:blipFill rotWithShape="1">
          <a:blip r:embed="rId2"/>
          <a:srcRect r="9085" b="2327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78A3E1-7E90-EE68-D2C7-3D5074111DBB}"/>
              </a:ext>
            </a:extLst>
          </p:cNvPr>
          <p:cNvSpPr>
            <a:spLocks noGrp="1"/>
          </p:cNvSpPr>
          <p:nvPr>
            <p:ph type="title"/>
          </p:nvPr>
        </p:nvSpPr>
        <p:spPr>
          <a:xfrm>
            <a:off x="838200" y="365125"/>
            <a:ext cx="10515600" cy="1325563"/>
          </a:xfrm>
        </p:spPr>
        <p:txBody>
          <a:bodyPr>
            <a:normAutofit/>
          </a:bodyPr>
          <a:lstStyle/>
          <a:p>
            <a:r>
              <a:rPr lang="en-US" dirty="0">
                <a:cs typeface="Calibri Light"/>
              </a:rPr>
              <a:t>Classifier Building</a:t>
            </a:r>
            <a:endParaRPr lang="en-US" dirty="0"/>
          </a:p>
        </p:txBody>
      </p:sp>
      <p:graphicFrame>
        <p:nvGraphicFramePr>
          <p:cNvPr id="5" name="Content Placeholder 2">
            <a:extLst>
              <a:ext uri="{FF2B5EF4-FFF2-40B4-BE49-F238E27FC236}">
                <a16:creationId xmlns:a16="http://schemas.microsoft.com/office/drawing/2014/main" id="{0CD442EC-E9FE-D9B5-A99D-9543C742F6DD}"/>
              </a:ext>
            </a:extLst>
          </p:cNvPr>
          <p:cNvGraphicFramePr>
            <a:graphicFrameLocks noGrp="1"/>
          </p:cNvGraphicFramePr>
          <p:nvPr>
            <p:ph idx="1"/>
            <p:extLst>
              <p:ext uri="{D42A27DB-BD31-4B8C-83A1-F6EECF244321}">
                <p14:modId xmlns:p14="http://schemas.microsoft.com/office/powerpoint/2010/main" val="3663353272"/>
              </p:ext>
            </p:extLst>
          </p:nvPr>
        </p:nvGraphicFramePr>
        <p:xfrm>
          <a:off x="599501" y="1687914"/>
          <a:ext cx="11002178" cy="4792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0395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D623D9C2-46F6-8ED6-0F10-97CCB13E4060}"/>
              </a:ext>
            </a:extLst>
          </p:cNvPr>
          <p:cNvPicPr>
            <a:picLocks noChangeAspect="1"/>
          </p:cNvPicPr>
          <p:nvPr/>
        </p:nvPicPr>
        <p:blipFill rotWithShape="1">
          <a:blip r:embed="rId2">
            <a:duotone>
              <a:schemeClr val="bg2">
                <a:shade val="45000"/>
                <a:satMod val="135000"/>
              </a:schemeClr>
              <a:prstClr val="white"/>
            </a:duotone>
          </a:blip>
          <a:srcRect t="8090" r="7142" b="1354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7C9BE-448F-68C3-12D7-8E6A6F68F1E1}"/>
              </a:ext>
            </a:extLst>
          </p:cNvPr>
          <p:cNvSpPr>
            <a:spLocks noGrp="1"/>
          </p:cNvSpPr>
          <p:nvPr>
            <p:ph type="title"/>
          </p:nvPr>
        </p:nvSpPr>
        <p:spPr>
          <a:xfrm>
            <a:off x="838200" y="365125"/>
            <a:ext cx="10515600" cy="1325563"/>
          </a:xfrm>
        </p:spPr>
        <p:txBody>
          <a:bodyPr>
            <a:normAutofit/>
          </a:bodyPr>
          <a:lstStyle/>
          <a:p>
            <a:r>
              <a:rPr lang="en-US" dirty="0">
                <a:cs typeface="Calibri Light"/>
              </a:rPr>
              <a:t>Evaluating Classifier</a:t>
            </a:r>
            <a:endParaRPr lang="en-US" dirty="0"/>
          </a:p>
        </p:txBody>
      </p:sp>
      <p:sp>
        <p:nvSpPr>
          <p:cNvPr id="3" name="Content Placeholder 2">
            <a:extLst>
              <a:ext uri="{FF2B5EF4-FFF2-40B4-BE49-F238E27FC236}">
                <a16:creationId xmlns:a16="http://schemas.microsoft.com/office/drawing/2014/main" id="{830B4720-32D2-0410-96B8-0A07F5550FCC}"/>
              </a:ext>
            </a:extLst>
          </p:cNvPr>
          <p:cNvSpPr>
            <a:spLocks noGrp="1"/>
          </p:cNvSpPr>
          <p:nvPr>
            <p:ph idx="1"/>
          </p:nvPr>
        </p:nvSpPr>
        <p:spPr>
          <a:xfrm>
            <a:off x="838200" y="1825625"/>
            <a:ext cx="11041487" cy="4351338"/>
          </a:xfrm>
        </p:spPr>
        <p:txBody>
          <a:bodyPr vert="horz" lIns="91440" tIns="45720" rIns="91440" bIns="45720" rtlCol="0" anchor="t">
            <a:normAutofit/>
          </a:bodyPr>
          <a:lstStyle/>
          <a:p>
            <a:r>
              <a:rPr lang="en-US" sz="2600" dirty="0">
                <a:ea typeface="+mn-lt"/>
                <a:cs typeface="+mn-lt"/>
              </a:rPr>
              <a:t>Evaluating a classifier is an important step in machine learning to determine</a:t>
            </a:r>
            <a:r>
              <a:rPr lang="en-US" sz="2600" b="1" i="1" dirty="0">
                <a:ea typeface="+mn-lt"/>
                <a:cs typeface="+mn-lt"/>
              </a:rPr>
              <a:t> the performance of the model in making predictions.</a:t>
            </a:r>
            <a:r>
              <a:rPr lang="en-US" sz="2600" dirty="0">
                <a:ea typeface="+mn-lt"/>
                <a:cs typeface="+mn-lt"/>
              </a:rPr>
              <a:t> </a:t>
            </a:r>
          </a:p>
          <a:p>
            <a:r>
              <a:rPr lang="en-US" sz="2600" dirty="0">
                <a:ea typeface="+mn-lt"/>
                <a:cs typeface="+mn-lt"/>
              </a:rPr>
              <a:t>The evaluation process involves measuring the accuracy of the classifier in correctly identifying the correct class labels for a given set of input data.</a:t>
            </a:r>
            <a:endParaRPr lang="en-US" sz="2600">
              <a:cs typeface="Calibri" panose="020F0502020204030204"/>
            </a:endParaRPr>
          </a:p>
          <a:p>
            <a:r>
              <a:rPr lang="en-US" sz="2600" dirty="0">
                <a:ea typeface="+mn-lt"/>
                <a:cs typeface="+mn-lt"/>
              </a:rPr>
              <a:t>There are several evaluation metrics that can be used to assess the performance of a classifier, including:</a:t>
            </a:r>
          </a:p>
          <a:p>
            <a:pPr lvl="1"/>
            <a:r>
              <a:rPr lang="en-US" b="1" i="1" dirty="0">
                <a:ea typeface="+mn-lt"/>
                <a:cs typeface="+mn-lt"/>
              </a:rPr>
              <a:t>Accuracy : </a:t>
            </a:r>
            <a:r>
              <a:rPr lang="en-US" dirty="0">
                <a:ea typeface="+mn-lt"/>
                <a:cs typeface="+mn-lt"/>
              </a:rPr>
              <a:t>measures the proportion of correctly classified instances to the total number of instances.</a:t>
            </a:r>
            <a:endParaRPr lang="en-US">
              <a:cs typeface="Calibri"/>
            </a:endParaRPr>
          </a:p>
        </p:txBody>
      </p:sp>
    </p:spTree>
    <p:extLst>
      <p:ext uri="{BB962C8B-B14F-4D97-AF65-F5344CB8AC3E}">
        <p14:creationId xmlns:p14="http://schemas.microsoft.com/office/powerpoint/2010/main" val="1434329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4701E38C-9E04-89F8-6046-E3D7CFD20403}"/>
              </a:ext>
            </a:extLst>
          </p:cNvPr>
          <p:cNvPicPr>
            <a:picLocks noChangeAspect="1"/>
          </p:cNvPicPr>
          <p:nvPr/>
        </p:nvPicPr>
        <p:blipFill rotWithShape="1">
          <a:blip r:embed="rId2">
            <a:duotone>
              <a:schemeClr val="bg2">
                <a:shade val="45000"/>
                <a:satMod val="135000"/>
              </a:schemeClr>
              <a:prstClr val="white"/>
            </a:duotone>
          </a:blip>
          <a:srcRect t="8090" r="7142" b="1354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7C9BE-448F-68C3-12D7-8E6A6F68F1E1}"/>
              </a:ext>
            </a:extLst>
          </p:cNvPr>
          <p:cNvSpPr>
            <a:spLocks noGrp="1"/>
          </p:cNvSpPr>
          <p:nvPr>
            <p:ph type="title"/>
          </p:nvPr>
        </p:nvSpPr>
        <p:spPr>
          <a:xfrm>
            <a:off x="838200" y="365125"/>
            <a:ext cx="10515600" cy="1325563"/>
          </a:xfrm>
        </p:spPr>
        <p:txBody>
          <a:bodyPr>
            <a:normAutofit/>
          </a:bodyPr>
          <a:lstStyle/>
          <a:p>
            <a:r>
              <a:rPr lang="en-US" dirty="0">
                <a:cs typeface="Calibri Light"/>
              </a:rPr>
              <a:t>Evaluating Classifier</a:t>
            </a:r>
            <a:endParaRPr lang="en-US" dirty="0"/>
          </a:p>
        </p:txBody>
      </p:sp>
      <p:sp>
        <p:nvSpPr>
          <p:cNvPr id="3" name="Content Placeholder 2">
            <a:extLst>
              <a:ext uri="{FF2B5EF4-FFF2-40B4-BE49-F238E27FC236}">
                <a16:creationId xmlns:a16="http://schemas.microsoft.com/office/drawing/2014/main" id="{830B4720-32D2-0410-96B8-0A07F5550FCC}"/>
              </a:ext>
            </a:extLst>
          </p:cNvPr>
          <p:cNvSpPr>
            <a:spLocks noGrp="1"/>
          </p:cNvSpPr>
          <p:nvPr>
            <p:ph idx="1"/>
          </p:nvPr>
        </p:nvSpPr>
        <p:spPr>
          <a:xfrm>
            <a:off x="698679" y="1879287"/>
            <a:ext cx="10998557" cy="4791366"/>
          </a:xfrm>
        </p:spPr>
        <p:txBody>
          <a:bodyPr vert="horz" lIns="91440" tIns="45720" rIns="91440" bIns="45720" rtlCol="0" anchor="t">
            <a:normAutofit/>
          </a:bodyPr>
          <a:lstStyle/>
          <a:p>
            <a:r>
              <a:rPr lang="en-US" sz="2400" b="1" dirty="0">
                <a:ea typeface="+mn-lt"/>
                <a:cs typeface="+mn-lt"/>
              </a:rPr>
              <a:t>Precision</a:t>
            </a:r>
            <a:r>
              <a:rPr lang="en-US" sz="2400" dirty="0">
                <a:ea typeface="+mn-lt"/>
                <a:cs typeface="+mn-lt"/>
              </a:rPr>
              <a:t>: measures the proportion of true positive predictions to the total number of positive predictions.</a:t>
            </a:r>
            <a:endParaRPr lang="en-US" sz="2400" dirty="0"/>
          </a:p>
          <a:p>
            <a:r>
              <a:rPr lang="en-US" sz="2400" b="1" dirty="0">
                <a:ea typeface="+mn-lt"/>
                <a:cs typeface="+mn-lt"/>
              </a:rPr>
              <a:t>Recall</a:t>
            </a:r>
            <a:r>
              <a:rPr lang="en-US" sz="2400" dirty="0">
                <a:ea typeface="+mn-lt"/>
                <a:cs typeface="+mn-lt"/>
              </a:rPr>
              <a:t>: measures the proportion of true positive predictions to the total number of positive instances.</a:t>
            </a:r>
            <a:endParaRPr lang="en-US" sz="2400" dirty="0"/>
          </a:p>
          <a:p>
            <a:r>
              <a:rPr lang="en-US" sz="2400" b="1" dirty="0">
                <a:ea typeface="+mn-lt"/>
                <a:cs typeface="+mn-lt"/>
              </a:rPr>
              <a:t>F1 Score</a:t>
            </a:r>
            <a:r>
              <a:rPr lang="en-US" sz="2400" dirty="0">
                <a:ea typeface="+mn-lt"/>
                <a:cs typeface="+mn-lt"/>
              </a:rPr>
              <a:t>: is the </a:t>
            </a:r>
            <a:r>
              <a:rPr lang="en-US" sz="2400" b="1" dirty="0">
                <a:ea typeface="+mn-lt"/>
                <a:cs typeface="+mn-lt"/>
              </a:rPr>
              <a:t>harmonic mean of precision and recall, </a:t>
            </a:r>
            <a:r>
              <a:rPr lang="en-US" sz="2400" dirty="0">
                <a:ea typeface="+mn-lt"/>
                <a:cs typeface="+mn-lt"/>
              </a:rPr>
              <a:t>which provides a balance between precision and recall.</a:t>
            </a:r>
          </a:p>
          <a:p>
            <a:r>
              <a:rPr lang="en-US" sz="2400" b="1" dirty="0">
                <a:ea typeface="+mn-lt"/>
                <a:cs typeface="+mn-lt"/>
              </a:rPr>
              <a:t>Confusion Matrix</a:t>
            </a:r>
            <a:r>
              <a:rPr lang="en-US" sz="2400" dirty="0">
                <a:ea typeface="+mn-lt"/>
                <a:cs typeface="+mn-lt"/>
              </a:rPr>
              <a:t>: is a table that summarizes the number of correct and incorrect predictions made by a classifier.</a:t>
            </a:r>
          </a:p>
          <a:p>
            <a:r>
              <a:rPr lang="en-US" sz="2400" b="1" dirty="0">
                <a:ea typeface="+mn-lt"/>
                <a:cs typeface="+mn-lt"/>
              </a:rPr>
              <a:t>Receiver Operating Characteristic (ROC) Curve</a:t>
            </a:r>
            <a:r>
              <a:rPr lang="en-US" sz="2400" dirty="0">
                <a:ea typeface="+mn-lt"/>
                <a:cs typeface="+mn-lt"/>
              </a:rPr>
              <a:t>: is a plot of the true positive rate against the false positive rate, which helps to assess the trade-off between sensitivity and specificity.</a:t>
            </a:r>
          </a:p>
        </p:txBody>
      </p:sp>
    </p:spTree>
    <p:extLst>
      <p:ext uri="{BB962C8B-B14F-4D97-AF65-F5344CB8AC3E}">
        <p14:creationId xmlns:p14="http://schemas.microsoft.com/office/powerpoint/2010/main" val="2271566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E5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61115279-A98F-D22A-3989-10CFC024000A}"/>
              </a:ext>
            </a:extLst>
          </p:cNvPr>
          <p:cNvPicPr>
            <a:picLocks noGrp="1" noChangeAspect="1"/>
          </p:cNvPicPr>
          <p:nvPr>
            <p:ph idx="1"/>
          </p:nvPr>
        </p:nvPicPr>
        <p:blipFill>
          <a:blip r:embed="rId2"/>
          <a:stretch>
            <a:fillRect/>
          </a:stretch>
        </p:blipFill>
        <p:spPr>
          <a:xfrm>
            <a:off x="1143941" y="643467"/>
            <a:ext cx="9904117" cy="5571066"/>
          </a:xfrm>
          <a:prstGeom prst="rect">
            <a:avLst/>
          </a:prstGeom>
        </p:spPr>
      </p:pic>
    </p:spTree>
    <p:extLst>
      <p:ext uri="{BB962C8B-B14F-4D97-AF65-F5344CB8AC3E}">
        <p14:creationId xmlns:p14="http://schemas.microsoft.com/office/powerpoint/2010/main" val="4105822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51077-070C-F504-0776-BEEF0CC363B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ROC Curve</a:t>
            </a:r>
          </a:p>
        </p:txBody>
      </p:sp>
      <p:pic>
        <p:nvPicPr>
          <p:cNvPr id="4" name="Picture 4" descr="Chart&#10;&#10;Description automatically generated">
            <a:extLst>
              <a:ext uri="{FF2B5EF4-FFF2-40B4-BE49-F238E27FC236}">
                <a16:creationId xmlns:a16="http://schemas.microsoft.com/office/drawing/2014/main" id="{6116C0B7-DD1C-6D3F-FB19-9AC0D3B2DFBD}"/>
              </a:ext>
            </a:extLst>
          </p:cNvPr>
          <p:cNvPicPr>
            <a:picLocks noGrp="1" noChangeAspect="1"/>
          </p:cNvPicPr>
          <p:nvPr>
            <p:ph idx="1"/>
          </p:nvPr>
        </p:nvPicPr>
        <p:blipFill>
          <a:blip r:embed="rId2"/>
          <a:stretch>
            <a:fillRect/>
          </a:stretch>
        </p:blipFill>
        <p:spPr>
          <a:xfrm>
            <a:off x="5283498" y="643466"/>
            <a:ext cx="5768335" cy="5568739"/>
          </a:xfrm>
          <a:prstGeom prst="rect">
            <a:avLst/>
          </a:prstGeom>
        </p:spPr>
      </p:pic>
    </p:spTree>
    <p:extLst>
      <p:ext uri="{BB962C8B-B14F-4D97-AF65-F5344CB8AC3E}">
        <p14:creationId xmlns:p14="http://schemas.microsoft.com/office/powerpoint/2010/main" val="282465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BEECE2C0-0115-B754-76C5-9C19A8E3003E}"/>
              </a:ext>
            </a:extLst>
          </p:cNvPr>
          <p:cNvPicPr>
            <a:picLocks noChangeAspect="1"/>
          </p:cNvPicPr>
          <p:nvPr/>
        </p:nvPicPr>
        <p:blipFill rotWithShape="1">
          <a:blip r:embed="rId2"/>
          <a:srcRect t="24772" r="9085" b="704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87C9BE-448F-68C3-12D7-8E6A6F68F1E1}"/>
              </a:ext>
            </a:extLst>
          </p:cNvPr>
          <p:cNvSpPr>
            <a:spLocks noGrp="1"/>
          </p:cNvSpPr>
          <p:nvPr>
            <p:ph type="title"/>
          </p:nvPr>
        </p:nvSpPr>
        <p:spPr>
          <a:xfrm>
            <a:off x="838200" y="43154"/>
            <a:ext cx="10515600" cy="1153844"/>
          </a:xfrm>
        </p:spPr>
        <p:txBody>
          <a:bodyPr>
            <a:normAutofit/>
          </a:bodyPr>
          <a:lstStyle/>
          <a:p>
            <a:r>
              <a:rPr lang="en-US" dirty="0">
                <a:cs typeface="Calibri Light"/>
              </a:rPr>
              <a:t>Evaluating Classifier</a:t>
            </a:r>
            <a:endParaRPr lang="en-US" dirty="0"/>
          </a:p>
        </p:txBody>
      </p:sp>
      <p:sp>
        <p:nvSpPr>
          <p:cNvPr id="3" name="Content Placeholder 2">
            <a:extLst>
              <a:ext uri="{FF2B5EF4-FFF2-40B4-BE49-F238E27FC236}">
                <a16:creationId xmlns:a16="http://schemas.microsoft.com/office/drawing/2014/main" id="{830B4720-32D2-0410-96B8-0A07F5550FCC}"/>
              </a:ext>
            </a:extLst>
          </p:cNvPr>
          <p:cNvSpPr>
            <a:spLocks noGrp="1"/>
          </p:cNvSpPr>
          <p:nvPr>
            <p:ph idx="1"/>
          </p:nvPr>
        </p:nvSpPr>
        <p:spPr>
          <a:xfrm>
            <a:off x="838200" y="1353401"/>
            <a:ext cx="11170276" cy="5349449"/>
          </a:xfrm>
        </p:spPr>
        <p:txBody>
          <a:bodyPr vert="horz" lIns="91440" tIns="45720" rIns="91440" bIns="45720" rtlCol="0" anchor="t">
            <a:normAutofit/>
          </a:bodyPr>
          <a:lstStyle/>
          <a:p>
            <a:r>
              <a:rPr lang="en-US" sz="2600" dirty="0">
                <a:ea typeface="+mn-lt"/>
                <a:cs typeface="+mn-lt"/>
              </a:rPr>
              <a:t>The choice of evaluation metric depends on the specific problem and the goal of the classifier. </a:t>
            </a:r>
            <a:endParaRPr lang="en-US" sz="2600">
              <a:cs typeface="Calibri"/>
            </a:endParaRPr>
          </a:p>
          <a:p>
            <a:r>
              <a:rPr lang="en-US" sz="2600" dirty="0">
                <a:ea typeface="+mn-lt"/>
                <a:cs typeface="+mn-lt"/>
              </a:rPr>
              <a:t>For example, in a medical diagnosis application, </a:t>
            </a:r>
            <a:r>
              <a:rPr lang="en-US" sz="2600" b="1" i="1" dirty="0">
                <a:ea typeface="+mn-lt"/>
                <a:cs typeface="+mn-lt"/>
              </a:rPr>
              <a:t>the recall may be more important than precision to avoid missing any potentially harmful conditions.</a:t>
            </a:r>
            <a:r>
              <a:rPr lang="en-US" sz="2600" dirty="0">
                <a:ea typeface="+mn-lt"/>
                <a:cs typeface="+mn-lt"/>
              </a:rPr>
              <a:t> </a:t>
            </a:r>
          </a:p>
          <a:p>
            <a:r>
              <a:rPr lang="en-US" sz="2600" dirty="0">
                <a:ea typeface="+mn-lt"/>
                <a:cs typeface="+mn-lt"/>
              </a:rPr>
              <a:t>On the other hand, in a spam classification application,</a:t>
            </a:r>
            <a:r>
              <a:rPr lang="en-US" sz="2600" b="1" i="1" dirty="0">
                <a:ea typeface="+mn-lt"/>
                <a:cs typeface="+mn-lt"/>
              </a:rPr>
              <a:t> precision may be more important to avoid incorrectly labeling legitimate emails as spam.</a:t>
            </a:r>
            <a:endParaRPr lang="en-US" sz="2600" b="1" i="1">
              <a:cs typeface="Calibri"/>
            </a:endParaRPr>
          </a:p>
          <a:p>
            <a:r>
              <a:rPr lang="en-US" sz="2600" dirty="0">
                <a:ea typeface="+mn-lt"/>
                <a:cs typeface="+mn-lt"/>
              </a:rPr>
              <a:t>It is important to evaluate a classifier on a separate validation set that is not used during training to avoid overfitting, which occurs when the model performs well on the training data but poorly on new unseen data. </a:t>
            </a:r>
          </a:p>
          <a:p>
            <a:r>
              <a:rPr lang="en-US" sz="2600" dirty="0">
                <a:ea typeface="+mn-lt"/>
                <a:cs typeface="+mn-lt"/>
              </a:rPr>
              <a:t>Cross-validation techniques such as </a:t>
            </a:r>
            <a:r>
              <a:rPr lang="en-US" sz="2600" b="1" i="1" dirty="0">
                <a:ea typeface="+mn-lt"/>
                <a:cs typeface="+mn-lt"/>
              </a:rPr>
              <a:t>k-fold cross-validation</a:t>
            </a:r>
            <a:r>
              <a:rPr lang="en-US" sz="2600" dirty="0">
                <a:ea typeface="+mn-lt"/>
                <a:cs typeface="+mn-lt"/>
              </a:rPr>
              <a:t> can be used to estimate the performance of the classifier on new data.</a:t>
            </a:r>
            <a:endParaRPr lang="en-US" sz="2600">
              <a:cs typeface="Calibri"/>
            </a:endParaRPr>
          </a:p>
        </p:txBody>
      </p:sp>
    </p:spTree>
    <p:extLst>
      <p:ext uri="{BB962C8B-B14F-4D97-AF65-F5344CB8AC3E}">
        <p14:creationId xmlns:p14="http://schemas.microsoft.com/office/powerpoint/2010/main" val="4130370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654148-265F-34AC-0776-6C80DA00F813}"/>
              </a:ext>
            </a:extLst>
          </p:cNvPr>
          <p:cNvSpPr>
            <a:spLocks noGrp="1"/>
          </p:cNvSpPr>
          <p:nvPr>
            <p:ph idx="1"/>
          </p:nvPr>
        </p:nvSpPr>
        <p:spPr>
          <a:xfrm>
            <a:off x="408905" y="430414"/>
            <a:ext cx="11384923" cy="6100718"/>
          </a:xfrm>
        </p:spPr>
        <p:txBody>
          <a:bodyPr vert="horz" lIns="91440" tIns="45720" rIns="91440" bIns="45720" rtlCol="0" anchor="t">
            <a:normAutofit/>
          </a:bodyPr>
          <a:lstStyle/>
          <a:p>
            <a:r>
              <a:rPr lang="en-US" sz="2400" dirty="0">
                <a:ea typeface="+mn-lt"/>
                <a:cs typeface="+mn-lt"/>
              </a:rPr>
              <a:t>Suppose we have a dataset of 100 patients, out of which 20 have cancer (true positive cases) and 80 do not have cancer (true negative cases). We build a medical diagnosis model that predicts whether a patient has cancer or not.</a:t>
            </a:r>
          </a:p>
          <a:p>
            <a:r>
              <a:rPr lang="en-US" sz="2400" dirty="0">
                <a:ea typeface="+mn-lt"/>
                <a:cs typeface="+mn-lt"/>
              </a:rPr>
              <a:t>In this case, let's assume the model achieves the following performance:</a:t>
            </a:r>
            <a:endParaRPr lang="en-US" sz="2400">
              <a:cs typeface="Calibri"/>
            </a:endParaRPr>
          </a:p>
          <a:p>
            <a:r>
              <a:rPr lang="en-US" sz="2400" dirty="0">
                <a:ea typeface="+mn-lt"/>
                <a:cs typeface="+mn-lt"/>
              </a:rPr>
              <a:t>True Positives (TP): 18 (correctly predicted cancer cases), False Negatives (FN): 2 (missed cancer cases), True Negatives (TN): 75 (correctly predicted non-cancer cases), False Positives (FP): 5 (incorrectly predicted cancer cases)</a:t>
            </a:r>
            <a:endParaRPr lang="en-US" sz="2400">
              <a:cs typeface="Calibri"/>
            </a:endParaRPr>
          </a:p>
          <a:p>
            <a:r>
              <a:rPr lang="en-US" sz="2400" dirty="0">
                <a:ea typeface="+mn-lt"/>
                <a:cs typeface="+mn-lt"/>
              </a:rPr>
              <a:t>The recall can be calculated as:</a:t>
            </a:r>
            <a:endParaRPr lang="en-US" sz="2400">
              <a:cs typeface="Calibri"/>
            </a:endParaRPr>
          </a:p>
          <a:p>
            <a:pPr lvl="1"/>
            <a:r>
              <a:rPr lang="en-US" b="1" dirty="0">
                <a:ea typeface="+mn-lt"/>
                <a:cs typeface="+mn-lt"/>
              </a:rPr>
              <a:t>Recall = TP / (TP + FN) = 18 / (18 + 2) = 0.9 or 90%</a:t>
            </a:r>
            <a:endParaRPr lang="en-US" b="1">
              <a:cs typeface="Calibri"/>
            </a:endParaRPr>
          </a:p>
          <a:p>
            <a:r>
              <a:rPr lang="en-US" sz="2400" dirty="0">
                <a:ea typeface="+mn-lt"/>
                <a:cs typeface="+mn-lt"/>
              </a:rPr>
              <a:t>The precision can be calculated as:</a:t>
            </a:r>
            <a:endParaRPr lang="en-US" sz="2400">
              <a:cs typeface="Calibri"/>
            </a:endParaRPr>
          </a:p>
          <a:p>
            <a:pPr lvl="1"/>
            <a:r>
              <a:rPr lang="en-US" b="1" dirty="0">
                <a:ea typeface="+mn-lt"/>
                <a:cs typeface="+mn-lt"/>
              </a:rPr>
              <a:t>Precision = TP / (TP + FP) = 18 / (18 + 5) ≈ 0.783 or 78.3%</a:t>
            </a:r>
            <a:endParaRPr lang="en-US" b="1">
              <a:cs typeface="Calibri"/>
            </a:endParaRPr>
          </a:p>
          <a:p>
            <a:r>
              <a:rPr lang="en-US" sz="2400" dirty="0">
                <a:ea typeface="+mn-lt"/>
                <a:cs typeface="+mn-lt"/>
              </a:rPr>
              <a:t>In this case, the recall of 90% indicates that the model correctly identifies 90% of the cancer cases, while the precision of 78.3% indicates that out of all the predicted cancer cases, only 78.3% are true cancer cases.</a:t>
            </a:r>
            <a:endParaRPr lang="en-US" sz="2400">
              <a:cs typeface="Calibri"/>
            </a:endParaRPr>
          </a:p>
        </p:txBody>
      </p:sp>
    </p:spTree>
    <p:extLst>
      <p:ext uri="{BB962C8B-B14F-4D97-AF65-F5344CB8AC3E}">
        <p14:creationId xmlns:p14="http://schemas.microsoft.com/office/powerpoint/2010/main" val="377826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941135" y="548640"/>
            <a:ext cx="10342561" cy="1170396"/>
          </a:xfrm>
        </p:spPr>
        <p:txBody>
          <a:bodyPr/>
          <a:lstStyle/>
          <a:p>
            <a:r>
              <a:rPr lang="en-US" dirty="0"/>
              <a:t>Machine Learning</a:t>
            </a:r>
          </a:p>
        </p:txBody>
      </p:sp>
      <p:sp>
        <p:nvSpPr>
          <p:cNvPr id="3" name="Content Placeholder 2">
            <a:extLst>
              <a:ext uri="{FF2B5EF4-FFF2-40B4-BE49-F238E27FC236}">
                <a16:creationId xmlns:a16="http://schemas.microsoft.com/office/drawing/2014/main" id="{5128B7CC-2989-E0F1-AB68-2DC7AF0C430F}"/>
              </a:ext>
            </a:extLst>
          </p:cNvPr>
          <p:cNvSpPr>
            <a:spLocks noGrp="1"/>
          </p:cNvSpPr>
          <p:nvPr>
            <p:ph idx="1"/>
          </p:nvPr>
        </p:nvSpPr>
        <p:spPr>
          <a:xfrm>
            <a:off x="941134" y="2064892"/>
            <a:ext cx="11005513" cy="4547982"/>
          </a:xfrm>
        </p:spPr>
        <p:txBody>
          <a:bodyPr vert="horz" lIns="91440" tIns="45720" rIns="91440" bIns="45720" rtlCol="0" anchor="t">
            <a:normAutofit fontScale="92500" lnSpcReduction="20000"/>
          </a:bodyPr>
          <a:lstStyle/>
          <a:p>
            <a:r>
              <a:rPr lang="en-US" dirty="0">
                <a:ea typeface="+mn-lt"/>
                <a:cs typeface="+mn-lt"/>
              </a:rPr>
              <a:t>When you </a:t>
            </a:r>
            <a:r>
              <a:rPr lang="en-US" b="1" i="1" dirty="0">
                <a:ea typeface="+mn-lt"/>
                <a:cs typeface="+mn-lt"/>
              </a:rPr>
              <a:t>upload pictures</a:t>
            </a:r>
            <a:r>
              <a:rPr lang="en-US" dirty="0">
                <a:ea typeface="+mn-lt"/>
                <a:cs typeface="+mn-lt"/>
              </a:rPr>
              <a:t> to Instagram or Snapchat and  think to yourself, I want to tag my friends so they can see their pictures.</a:t>
            </a:r>
            <a:endParaRPr lang="en-US"/>
          </a:p>
          <a:p>
            <a:r>
              <a:rPr lang="en-US" dirty="0">
                <a:ea typeface="+mn-lt"/>
                <a:cs typeface="+mn-lt"/>
              </a:rPr>
              <a:t>Well these apps can recognize your friends in your pictures and label them as well.  That's machine learning. </a:t>
            </a:r>
            <a:endParaRPr lang="en-US" dirty="0"/>
          </a:p>
          <a:p>
            <a:r>
              <a:rPr lang="en-US" dirty="0">
                <a:ea typeface="+mn-lt"/>
                <a:cs typeface="+mn-lt"/>
              </a:rPr>
              <a:t>Or if you've just finished watching a Star Wars movie on the video  streaming service and you think what other similar movies can I watch?  Well the streaming service will likely use machine learning to recommend something  that you might like. </a:t>
            </a:r>
            <a:endParaRPr lang="en-US" dirty="0"/>
          </a:p>
          <a:p>
            <a:r>
              <a:rPr lang="en-US" dirty="0">
                <a:ea typeface="+mn-lt"/>
                <a:cs typeface="+mn-lt"/>
              </a:rPr>
              <a:t>Each time you use voice to text on your phone to write a text message. </a:t>
            </a:r>
            <a:endParaRPr lang="en-US" dirty="0"/>
          </a:p>
          <a:p>
            <a:r>
              <a:rPr lang="en-US" dirty="0">
                <a:ea typeface="+mn-lt"/>
                <a:cs typeface="+mn-lt"/>
              </a:rPr>
              <a:t>&gt;&gt; Hey Ashok, how's it going?  &gt;&gt; Or tell your phone. </a:t>
            </a:r>
            <a:endParaRPr lang="en-US" dirty="0"/>
          </a:p>
          <a:p>
            <a:r>
              <a:rPr lang="en-US" b="1" i="1" dirty="0">
                <a:ea typeface="+mn-lt"/>
                <a:cs typeface="+mn-lt"/>
              </a:rPr>
              <a:t>Hey Siri </a:t>
            </a:r>
            <a:r>
              <a:rPr lang="en-US" dirty="0">
                <a:ea typeface="+mn-lt"/>
                <a:cs typeface="+mn-lt"/>
              </a:rPr>
              <a:t>play a song by Rihanna,  or ask your other phone okay Google show me Indian restaurants near me. That's also machine learning</a:t>
            </a:r>
            <a:endParaRPr lang="en-US" dirty="0"/>
          </a:p>
          <a:p>
            <a:endParaRPr lang="en-US" dirty="0"/>
          </a:p>
        </p:txBody>
      </p:sp>
    </p:spTree>
    <p:extLst>
      <p:ext uri="{BB962C8B-B14F-4D97-AF65-F5344CB8AC3E}">
        <p14:creationId xmlns:p14="http://schemas.microsoft.com/office/powerpoint/2010/main" val="1687489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654148-265F-34AC-0776-6C80DA00F813}"/>
              </a:ext>
            </a:extLst>
          </p:cNvPr>
          <p:cNvSpPr>
            <a:spLocks noGrp="1"/>
          </p:cNvSpPr>
          <p:nvPr>
            <p:ph idx="1"/>
          </p:nvPr>
        </p:nvSpPr>
        <p:spPr>
          <a:xfrm>
            <a:off x="408905" y="430414"/>
            <a:ext cx="11545908" cy="6100718"/>
          </a:xfrm>
        </p:spPr>
        <p:txBody>
          <a:bodyPr vert="horz" lIns="91440" tIns="45720" rIns="91440" bIns="45720" rtlCol="0" anchor="t">
            <a:normAutofit/>
          </a:bodyPr>
          <a:lstStyle/>
          <a:p>
            <a:r>
              <a:rPr lang="en-US" sz="2400" dirty="0">
                <a:ea typeface="+mn-lt"/>
                <a:cs typeface="+mn-lt"/>
              </a:rPr>
              <a:t>Suppose we have a dataset of 1000 emails, out of which 200 are legitimate (not spam) and 800 are spam. We develop a spam classification model to identify spam emails accurately.</a:t>
            </a:r>
          </a:p>
          <a:p>
            <a:r>
              <a:rPr lang="en-US" sz="2400" dirty="0">
                <a:ea typeface="+mn-lt"/>
                <a:cs typeface="+mn-lt"/>
              </a:rPr>
              <a:t>Let's assume the model achieves the following performance:</a:t>
            </a:r>
          </a:p>
          <a:p>
            <a:r>
              <a:rPr lang="en-US" sz="2400" dirty="0">
                <a:ea typeface="+mn-lt"/>
                <a:cs typeface="+mn-lt"/>
              </a:rPr>
              <a:t>True Positives (TP): 180 (correctly predicted spam cases), False Negatives (FN): 20 (missed spam cases), True Negatives (TN): 760 (correctly predicted legitimate cases), False Positives (FP): 40 (incorrectly predicted legitimate cases as spam)</a:t>
            </a:r>
          </a:p>
          <a:p>
            <a:r>
              <a:rPr lang="en-US" sz="2400" dirty="0">
                <a:ea typeface="+mn-lt"/>
                <a:cs typeface="+mn-lt"/>
              </a:rPr>
              <a:t>The recall can be calculated as:</a:t>
            </a:r>
          </a:p>
          <a:p>
            <a:pPr lvl="1"/>
            <a:r>
              <a:rPr lang="en-US" b="1" dirty="0">
                <a:ea typeface="+mn-lt"/>
                <a:cs typeface="+mn-lt"/>
              </a:rPr>
              <a:t>Recall = TP / (TP + FN) = 180 / (180 + 20) = 0.9 or 90%</a:t>
            </a:r>
          </a:p>
          <a:p>
            <a:r>
              <a:rPr lang="en-US" sz="2400" dirty="0">
                <a:ea typeface="+mn-lt"/>
                <a:cs typeface="+mn-lt"/>
              </a:rPr>
              <a:t>The precision can be calculated as:</a:t>
            </a:r>
          </a:p>
          <a:p>
            <a:pPr lvl="1"/>
            <a:r>
              <a:rPr lang="en-US" b="1" dirty="0">
                <a:ea typeface="+mn-lt"/>
                <a:cs typeface="+mn-lt"/>
              </a:rPr>
              <a:t>Precision = TP / (TP + FP) = 180 / (180 + 40) ≈ 0.818 or 81.8%</a:t>
            </a:r>
          </a:p>
          <a:p>
            <a:r>
              <a:rPr lang="en-US" sz="2400" dirty="0">
                <a:ea typeface="+mn-lt"/>
                <a:cs typeface="+mn-lt"/>
              </a:rPr>
              <a:t>In this case, the recall of 90% indicates that the model correctly identifies 90% of the spam emails, while the precision of 81.8% indicates that out of all the predicted spam emails, only 81.8% are true spam emails.</a:t>
            </a:r>
          </a:p>
        </p:txBody>
      </p:sp>
    </p:spTree>
    <p:extLst>
      <p:ext uri="{BB962C8B-B14F-4D97-AF65-F5344CB8AC3E}">
        <p14:creationId xmlns:p14="http://schemas.microsoft.com/office/powerpoint/2010/main" val="2137367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421E-4364-99D4-C39A-7DB29CDB583F}"/>
              </a:ext>
            </a:extLst>
          </p:cNvPr>
          <p:cNvSpPr>
            <a:spLocks noGrp="1"/>
          </p:cNvSpPr>
          <p:nvPr>
            <p:ph type="title"/>
          </p:nvPr>
        </p:nvSpPr>
        <p:spPr>
          <a:xfrm>
            <a:off x="759853" y="294538"/>
            <a:ext cx="10507697" cy="1033669"/>
          </a:xfrm>
        </p:spPr>
        <p:txBody>
          <a:bodyPr>
            <a:normAutofit/>
          </a:bodyPr>
          <a:lstStyle/>
          <a:p>
            <a:r>
              <a:rPr lang="en-US" sz="4000">
                <a:solidFill>
                  <a:srgbClr val="FFFFFF"/>
                </a:solidFill>
                <a:ea typeface="+mj-lt"/>
                <a:cs typeface="+mj-lt"/>
              </a:rPr>
              <a:t>Nearest Neighbor Methods</a:t>
            </a:r>
            <a:endParaRPr lang="en-US" sz="4000">
              <a:solidFill>
                <a:srgbClr val="FFFFFF"/>
              </a:solidFill>
            </a:endParaRPr>
          </a:p>
        </p:txBody>
      </p:sp>
      <p:sp>
        <p:nvSpPr>
          <p:cNvPr id="3" name="Content Placeholder 2">
            <a:extLst>
              <a:ext uri="{FF2B5EF4-FFF2-40B4-BE49-F238E27FC236}">
                <a16:creationId xmlns:a16="http://schemas.microsoft.com/office/drawing/2014/main" id="{8902C5EA-C7C5-1CB2-9D61-53315F924198}"/>
              </a:ext>
            </a:extLst>
          </p:cNvPr>
          <p:cNvSpPr>
            <a:spLocks noGrp="1"/>
          </p:cNvSpPr>
          <p:nvPr>
            <p:ph idx="1"/>
          </p:nvPr>
        </p:nvSpPr>
        <p:spPr>
          <a:xfrm>
            <a:off x="652529" y="1770845"/>
            <a:ext cx="11248030" cy="4788794"/>
          </a:xfrm>
        </p:spPr>
        <p:txBody>
          <a:bodyPr vert="horz" lIns="91440" tIns="45720" rIns="91440" bIns="45720" rtlCol="0" anchor="ctr">
            <a:normAutofit/>
          </a:bodyPr>
          <a:lstStyle/>
          <a:p>
            <a:r>
              <a:rPr lang="en-US" sz="2300" dirty="0">
                <a:ea typeface="+mn-lt"/>
                <a:cs typeface="+mn-lt"/>
              </a:rPr>
              <a:t>Nearest Neighbor methods are a type of machine learning algorithm that can be used for </a:t>
            </a:r>
            <a:r>
              <a:rPr lang="en-US" sz="2300" b="1" i="1" dirty="0">
                <a:ea typeface="+mn-lt"/>
                <a:cs typeface="+mn-lt"/>
              </a:rPr>
              <a:t>classification or regression tasks. </a:t>
            </a:r>
            <a:endParaRPr lang="en-US" sz="2300" b="1" i="1">
              <a:cs typeface="Calibri"/>
            </a:endParaRPr>
          </a:p>
          <a:p>
            <a:r>
              <a:rPr lang="en-US" sz="2300" dirty="0">
                <a:ea typeface="+mn-lt"/>
                <a:cs typeface="+mn-lt"/>
              </a:rPr>
              <a:t>The basic idea behind nearest neighbor methods is to </a:t>
            </a:r>
            <a:r>
              <a:rPr lang="en-US" sz="2300" b="1" dirty="0">
                <a:ea typeface="+mn-lt"/>
                <a:cs typeface="+mn-lt"/>
              </a:rPr>
              <a:t>predict the class or value of a new data point </a:t>
            </a:r>
            <a:r>
              <a:rPr lang="en-US" sz="2300" dirty="0">
                <a:ea typeface="+mn-lt"/>
                <a:cs typeface="+mn-lt"/>
              </a:rPr>
              <a:t>based on the classes or values of its nearest neighbors in the training data.</a:t>
            </a:r>
          </a:p>
          <a:p>
            <a:r>
              <a:rPr lang="en-US" sz="2300" dirty="0">
                <a:ea typeface="+mn-lt"/>
                <a:cs typeface="+mn-lt"/>
              </a:rPr>
              <a:t>There are two main types of nearest neighbor methods: </a:t>
            </a:r>
          </a:p>
          <a:p>
            <a:pPr lvl="1"/>
            <a:r>
              <a:rPr lang="en-US" sz="2300" b="1" dirty="0">
                <a:ea typeface="+mn-lt"/>
                <a:cs typeface="+mn-lt"/>
              </a:rPr>
              <a:t>k-Nearest Neighbors (k-NN):</a:t>
            </a:r>
            <a:r>
              <a:rPr lang="en-US" sz="2300" dirty="0">
                <a:ea typeface="+mn-lt"/>
                <a:cs typeface="+mn-lt"/>
              </a:rPr>
              <a:t> In k-NN, the value or class of a new data point is predicted based on the majority vote of its k nearest neighbors in the training data. The value of k is a hyperparameter that needs to be specified prior to training the model.</a:t>
            </a:r>
            <a:endParaRPr lang="en-US" sz="2300">
              <a:cs typeface="Calibri"/>
            </a:endParaRPr>
          </a:p>
          <a:p>
            <a:pPr lvl="1"/>
            <a:r>
              <a:rPr lang="en-US" sz="2300" b="1" dirty="0">
                <a:ea typeface="+mn-lt"/>
                <a:cs typeface="+mn-lt"/>
              </a:rPr>
              <a:t>Radius-Based Nearest Neighbors (RNN):</a:t>
            </a:r>
            <a:r>
              <a:rPr lang="en-US" sz="2300" dirty="0">
                <a:ea typeface="+mn-lt"/>
                <a:cs typeface="+mn-lt"/>
              </a:rPr>
              <a:t> In RNN, the value or class of a new data point is predicted based on the average or median value or class of its neighbors within a certain radius. The radius is also a hyperparameter that needs to be specified prior to training the model.</a:t>
            </a:r>
            <a:endParaRPr lang="en-US" sz="2300">
              <a:cs typeface="Calibri"/>
            </a:endParaRPr>
          </a:p>
        </p:txBody>
      </p:sp>
    </p:spTree>
    <p:extLst>
      <p:ext uri="{BB962C8B-B14F-4D97-AF65-F5344CB8AC3E}">
        <p14:creationId xmlns:p14="http://schemas.microsoft.com/office/powerpoint/2010/main" val="315623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D4563-9BCB-7284-C5B5-9587E3E964F5}"/>
              </a:ext>
            </a:extLst>
          </p:cNvPr>
          <p:cNvSpPr>
            <a:spLocks noGrp="1"/>
          </p:cNvSpPr>
          <p:nvPr>
            <p:ph type="title"/>
          </p:nvPr>
        </p:nvSpPr>
        <p:spPr>
          <a:xfrm>
            <a:off x="771261" y="637762"/>
            <a:ext cx="10274086" cy="900131"/>
          </a:xfrm>
        </p:spPr>
        <p:txBody>
          <a:bodyPr anchor="t">
            <a:normAutofit/>
          </a:bodyPr>
          <a:lstStyle/>
          <a:p>
            <a:r>
              <a:rPr lang="en-US" sz="4000">
                <a:solidFill>
                  <a:schemeClr val="bg1"/>
                </a:solidFill>
                <a:ea typeface="+mj-lt"/>
                <a:cs typeface="+mj-lt"/>
              </a:rPr>
              <a:t>k-Nearest Neighbor</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1DEE6C-B46C-DD77-8B2C-9A036286346E}"/>
              </a:ext>
            </a:extLst>
          </p:cNvPr>
          <p:cNvSpPr>
            <a:spLocks noGrp="1"/>
          </p:cNvSpPr>
          <p:nvPr>
            <p:ph idx="1"/>
          </p:nvPr>
        </p:nvSpPr>
        <p:spPr>
          <a:xfrm>
            <a:off x="769959" y="2217343"/>
            <a:ext cx="11418727" cy="4437016"/>
          </a:xfrm>
        </p:spPr>
        <p:txBody>
          <a:bodyPr vert="horz" lIns="91440" tIns="45720" rIns="91440" bIns="45720" rtlCol="0" anchor="t">
            <a:normAutofit lnSpcReduction="10000"/>
          </a:bodyPr>
          <a:lstStyle/>
          <a:p>
            <a:r>
              <a:rPr lang="en-US" sz="2600" dirty="0">
                <a:ea typeface="+mn-lt"/>
                <a:cs typeface="+mn-lt"/>
              </a:rPr>
              <a:t>K-Nearest Neighbors (K-NN) is a simple machine learning algorithm that is widely used for both </a:t>
            </a:r>
            <a:r>
              <a:rPr lang="en-US" sz="2600" b="1" i="1" dirty="0">
                <a:ea typeface="+mn-lt"/>
                <a:cs typeface="+mn-lt"/>
              </a:rPr>
              <a:t>regression and classification tasks. </a:t>
            </a:r>
            <a:endParaRPr lang="en-US" b="1" i="1">
              <a:ea typeface="+mn-lt"/>
              <a:cs typeface="+mn-lt"/>
            </a:endParaRPr>
          </a:p>
          <a:p>
            <a:r>
              <a:rPr lang="en-US" sz="2600" dirty="0">
                <a:ea typeface="+mn-lt"/>
                <a:cs typeface="+mn-lt"/>
              </a:rPr>
              <a:t>The main idea behind K-NN is to classify new data points based on their </a:t>
            </a:r>
            <a:r>
              <a:rPr lang="en-US" sz="2600" b="1" i="1" dirty="0">
                <a:ea typeface="+mn-lt"/>
                <a:cs typeface="+mn-lt"/>
              </a:rPr>
              <a:t>similarity to the training data.</a:t>
            </a:r>
          </a:p>
          <a:p>
            <a:r>
              <a:rPr lang="en-US" sz="2600" dirty="0">
                <a:ea typeface="+mn-lt"/>
                <a:cs typeface="+mn-lt"/>
              </a:rPr>
              <a:t>K-NN assumes that data points that are </a:t>
            </a:r>
            <a:r>
              <a:rPr lang="en-US" sz="2600" b="1" i="1" dirty="0">
                <a:ea typeface="+mn-lt"/>
                <a:cs typeface="+mn-lt"/>
              </a:rPr>
              <a:t>close to each other in the feature space are more likely to belong to the same class or have similar values.</a:t>
            </a:r>
          </a:p>
          <a:p>
            <a:r>
              <a:rPr lang="en-US" sz="2600" dirty="0">
                <a:ea typeface="+mn-lt"/>
                <a:cs typeface="+mn-lt"/>
              </a:rPr>
              <a:t> When a new data point is presented to the algorithm, </a:t>
            </a:r>
            <a:r>
              <a:rPr lang="en-US" sz="2600" b="1" i="1" dirty="0">
                <a:ea typeface="+mn-lt"/>
                <a:cs typeface="+mn-lt"/>
              </a:rPr>
              <a:t>K-NN finds the K closest points in the training data and assigns the class or value</a:t>
            </a:r>
            <a:r>
              <a:rPr lang="en-US" sz="2600" dirty="0">
                <a:ea typeface="+mn-lt"/>
                <a:cs typeface="+mn-lt"/>
              </a:rPr>
              <a:t> that is most common among those K neighbors.</a:t>
            </a:r>
          </a:p>
          <a:p>
            <a:r>
              <a:rPr lang="en-US" sz="2600" dirty="0">
                <a:ea typeface="+mn-lt"/>
                <a:cs typeface="+mn-lt"/>
              </a:rPr>
              <a:t>K-NN is a</a:t>
            </a:r>
            <a:r>
              <a:rPr lang="en-US" sz="2600" b="1" i="1" dirty="0">
                <a:ea typeface="+mn-lt"/>
                <a:cs typeface="+mn-lt"/>
              </a:rPr>
              <a:t> non-parametric algorithm</a:t>
            </a:r>
            <a:r>
              <a:rPr lang="en-US" sz="2600" dirty="0">
                <a:ea typeface="+mn-lt"/>
                <a:cs typeface="+mn-lt"/>
              </a:rPr>
              <a:t>, which means that it does not make any assumptions about the underlying data distribution.</a:t>
            </a:r>
          </a:p>
        </p:txBody>
      </p:sp>
    </p:spTree>
    <p:extLst>
      <p:ext uri="{BB962C8B-B14F-4D97-AF65-F5344CB8AC3E}">
        <p14:creationId xmlns:p14="http://schemas.microsoft.com/office/powerpoint/2010/main" val="131814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D4563-9BCB-7284-C5B5-9587E3E964F5}"/>
              </a:ext>
            </a:extLst>
          </p:cNvPr>
          <p:cNvSpPr>
            <a:spLocks noGrp="1"/>
          </p:cNvSpPr>
          <p:nvPr>
            <p:ph type="title"/>
          </p:nvPr>
        </p:nvSpPr>
        <p:spPr>
          <a:xfrm>
            <a:off x="771261" y="637762"/>
            <a:ext cx="10274086" cy="900131"/>
          </a:xfrm>
        </p:spPr>
        <p:txBody>
          <a:bodyPr anchor="t">
            <a:normAutofit/>
          </a:bodyPr>
          <a:lstStyle/>
          <a:p>
            <a:r>
              <a:rPr lang="en-US" sz="4000">
                <a:solidFill>
                  <a:schemeClr val="bg1"/>
                </a:solidFill>
                <a:ea typeface="+mj-lt"/>
                <a:cs typeface="+mj-lt"/>
              </a:rPr>
              <a:t>k-Nearest Neighbor</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1DEE6C-B46C-DD77-8B2C-9A036286346E}"/>
              </a:ext>
            </a:extLst>
          </p:cNvPr>
          <p:cNvSpPr>
            <a:spLocks noGrp="1"/>
          </p:cNvSpPr>
          <p:nvPr>
            <p:ph idx="1"/>
          </p:nvPr>
        </p:nvSpPr>
        <p:spPr>
          <a:xfrm>
            <a:off x="769959" y="2217343"/>
            <a:ext cx="11418727" cy="4437016"/>
          </a:xfrm>
        </p:spPr>
        <p:txBody>
          <a:bodyPr vert="horz" lIns="91440" tIns="45720" rIns="91440" bIns="45720" rtlCol="0" anchor="t">
            <a:normAutofit/>
          </a:bodyPr>
          <a:lstStyle/>
          <a:p>
            <a:r>
              <a:rPr lang="en-US" sz="2600" dirty="0">
                <a:ea typeface="+mn-lt"/>
                <a:cs typeface="+mn-lt"/>
              </a:rPr>
              <a:t>It is also a</a:t>
            </a:r>
            <a:r>
              <a:rPr lang="en-US" sz="2600" b="1" i="1" dirty="0">
                <a:ea typeface="+mn-lt"/>
                <a:cs typeface="+mn-lt"/>
              </a:rPr>
              <a:t> lazy learner</a:t>
            </a:r>
            <a:r>
              <a:rPr lang="en-US" sz="2600" dirty="0">
                <a:ea typeface="+mn-lt"/>
                <a:cs typeface="+mn-lt"/>
              </a:rPr>
              <a:t> algorithm because it does not learn a model during training, but instead, stores the training data and uses it for classification at test time.</a:t>
            </a:r>
          </a:p>
          <a:p>
            <a:r>
              <a:rPr lang="en-US" sz="2600" dirty="0">
                <a:ea typeface="+mn-lt"/>
                <a:cs typeface="+mn-lt"/>
              </a:rPr>
              <a:t>One of the main advantages of K-NN is its </a:t>
            </a:r>
            <a:r>
              <a:rPr lang="en-US" sz="2600" b="1" i="1" dirty="0">
                <a:ea typeface="+mn-lt"/>
                <a:cs typeface="+mn-lt"/>
              </a:rPr>
              <a:t>simplicity and interpretability.</a:t>
            </a:r>
            <a:r>
              <a:rPr lang="en-US" sz="2600" dirty="0">
                <a:ea typeface="+mn-lt"/>
                <a:cs typeface="+mn-lt"/>
              </a:rPr>
              <a:t> </a:t>
            </a:r>
          </a:p>
          <a:p>
            <a:r>
              <a:rPr lang="en-US" sz="2600" dirty="0">
                <a:ea typeface="+mn-lt"/>
                <a:cs typeface="+mn-lt"/>
              </a:rPr>
              <a:t>It can be easily </a:t>
            </a:r>
            <a:r>
              <a:rPr lang="en-US" sz="2600" b="1" i="1" dirty="0">
                <a:ea typeface="+mn-lt"/>
                <a:cs typeface="+mn-lt"/>
              </a:rPr>
              <a:t>understood and implemented without requiring complex mathematical computations. </a:t>
            </a:r>
            <a:endParaRPr lang="en-US">
              <a:ea typeface="+mn-lt"/>
              <a:cs typeface="+mn-lt"/>
            </a:endParaRPr>
          </a:p>
          <a:p>
            <a:r>
              <a:rPr lang="en-US" sz="2600" dirty="0">
                <a:ea typeface="+mn-lt"/>
                <a:cs typeface="+mn-lt"/>
              </a:rPr>
              <a:t>Additionally, K-NN can handle both</a:t>
            </a:r>
            <a:r>
              <a:rPr lang="en-US" sz="2600" b="1" i="1" dirty="0">
                <a:ea typeface="+mn-lt"/>
                <a:cs typeface="+mn-lt"/>
              </a:rPr>
              <a:t> continuous and categorical data</a:t>
            </a:r>
            <a:r>
              <a:rPr lang="en-US" sz="2600" dirty="0">
                <a:ea typeface="+mn-lt"/>
                <a:cs typeface="+mn-lt"/>
              </a:rPr>
              <a:t> and can </a:t>
            </a:r>
            <a:r>
              <a:rPr lang="en-US" sz="2600" b="1" i="1" dirty="0">
                <a:ea typeface="+mn-lt"/>
                <a:cs typeface="+mn-lt"/>
              </a:rPr>
              <a:t>work well with small datasets</a:t>
            </a:r>
            <a:r>
              <a:rPr lang="en-US" sz="2600" dirty="0">
                <a:ea typeface="+mn-lt"/>
                <a:cs typeface="+mn-lt"/>
              </a:rPr>
              <a:t>.</a:t>
            </a:r>
            <a:endParaRPr lang="en-US">
              <a:cs typeface="Calibri"/>
            </a:endParaRPr>
          </a:p>
        </p:txBody>
      </p:sp>
    </p:spTree>
    <p:extLst>
      <p:ext uri="{BB962C8B-B14F-4D97-AF65-F5344CB8AC3E}">
        <p14:creationId xmlns:p14="http://schemas.microsoft.com/office/powerpoint/2010/main" val="3005044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D4563-9BCB-7284-C5B5-9587E3E964F5}"/>
              </a:ext>
            </a:extLst>
          </p:cNvPr>
          <p:cNvSpPr>
            <a:spLocks noGrp="1"/>
          </p:cNvSpPr>
          <p:nvPr>
            <p:ph type="title"/>
          </p:nvPr>
        </p:nvSpPr>
        <p:spPr>
          <a:xfrm>
            <a:off x="771261" y="637762"/>
            <a:ext cx="10274086" cy="900131"/>
          </a:xfrm>
        </p:spPr>
        <p:txBody>
          <a:bodyPr anchor="t">
            <a:normAutofit/>
          </a:bodyPr>
          <a:lstStyle/>
          <a:p>
            <a:r>
              <a:rPr lang="en-US" sz="4000">
                <a:solidFill>
                  <a:schemeClr val="bg1"/>
                </a:solidFill>
                <a:ea typeface="+mj-lt"/>
                <a:cs typeface="+mj-lt"/>
              </a:rPr>
              <a:t>k-Nearest Neighbor</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1DEE6C-B46C-DD77-8B2C-9A036286346E}"/>
              </a:ext>
            </a:extLst>
          </p:cNvPr>
          <p:cNvSpPr>
            <a:spLocks noGrp="1"/>
          </p:cNvSpPr>
          <p:nvPr>
            <p:ph idx="1"/>
          </p:nvPr>
        </p:nvSpPr>
        <p:spPr>
          <a:xfrm>
            <a:off x="769959" y="2217343"/>
            <a:ext cx="11418727" cy="4437016"/>
          </a:xfrm>
        </p:spPr>
        <p:txBody>
          <a:bodyPr vert="horz" lIns="91440" tIns="45720" rIns="91440" bIns="45720" rtlCol="0" anchor="t">
            <a:normAutofit/>
          </a:bodyPr>
          <a:lstStyle/>
          <a:p>
            <a:r>
              <a:rPr lang="en-US" sz="2600" dirty="0">
                <a:ea typeface="+mn-lt"/>
                <a:cs typeface="+mn-lt"/>
              </a:rPr>
              <a:t>One of the main challenges is </a:t>
            </a:r>
            <a:r>
              <a:rPr lang="en-US" sz="2600" b="1" i="1" dirty="0">
                <a:ea typeface="+mn-lt"/>
                <a:cs typeface="+mn-lt"/>
              </a:rPr>
              <a:t>choosing an appropriate value for K,</a:t>
            </a:r>
            <a:r>
              <a:rPr lang="en-US" sz="2600" dirty="0">
                <a:ea typeface="+mn-lt"/>
                <a:cs typeface="+mn-lt"/>
              </a:rPr>
              <a:t> which can significantly impact the performance of the algorithm. </a:t>
            </a:r>
            <a:endParaRPr lang="en-US" dirty="0">
              <a:ea typeface="+mn-lt"/>
              <a:cs typeface="+mn-lt"/>
            </a:endParaRPr>
          </a:p>
          <a:p>
            <a:r>
              <a:rPr lang="en-US" sz="2600" dirty="0">
                <a:ea typeface="+mn-lt"/>
                <a:cs typeface="+mn-lt"/>
              </a:rPr>
              <a:t>K-NN can also be </a:t>
            </a:r>
            <a:r>
              <a:rPr lang="en-US" sz="2600" b="1" i="1" dirty="0">
                <a:ea typeface="+mn-lt"/>
                <a:cs typeface="+mn-lt"/>
              </a:rPr>
              <a:t>sensitive to irrelevant features or outliers,</a:t>
            </a:r>
            <a:r>
              <a:rPr lang="en-US" sz="2600" dirty="0">
                <a:ea typeface="+mn-lt"/>
                <a:cs typeface="+mn-lt"/>
              </a:rPr>
              <a:t> which can lead to poor performance. </a:t>
            </a:r>
            <a:endParaRPr lang="en-US" dirty="0">
              <a:ea typeface="+mn-lt"/>
              <a:cs typeface="+mn-lt"/>
            </a:endParaRPr>
          </a:p>
          <a:p>
            <a:r>
              <a:rPr lang="en-US" sz="2600" dirty="0">
                <a:ea typeface="+mn-lt"/>
                <a:cs typeface="+mn-lt"/>
              </a:rPr>
              <a:t>Furthermore, as the size of the </a:t>
            </a:r>
            <a:r>
              <a:rPr lang="en-US" sz="2600" b="1" i="1" dirty="0">
                <a:ea typeface="+mn-lt"/>
                <a:cs typeface="+mn-lt"/>
              </a:rPr>
              <a:t>dataset grows,</a:t>
            </a:r>
            <a:r>
              <a:rPr lang="en-US" sz="2600" dirty="0">
                <a:ea typeface="+mn-lt"/>
                <a:cs typeface="+mn-lt"/>
              </a:rPr>
              <a:t> the computational cost of finding the K-nearest neighbors can become prohibitive.</a:t>
            </a:r>
          </a:p>
          <a:p>
            <a:r>
              <a:rPr lang="en-US" sz="2600" dirty="0">
                <a:ea typeface="+mn-lt"/>
                <a:cs typeface="+mn-lt"/>
              </a:rPr>
              <a:t>Overall, K-NN is a powerful and flexible algorithm that can be used for a wide range of classification and regression problems. </a:t>
            </a:r>
          </a:p>
        </p:txBody>
      </p:sp>
    </p:spTree>
    <p:extLst>
      <p:ext uri="{BB962C8B-B14F-4D97-AF65-F5344CB8AC3E}">
        <p14:creationId xmlns:p14="http://schemas.microsoft.com/office/powerpoint/2010/main" val="2796699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AD4563-9BCB-7284-C5B5-9587E3E964F5}"/>
              </a:ext>
            </a:extLst>
          </p:cNvPr>
          <p:cNvSpPr>
            <a:spLocks noGrp="1"/>
          </p:cNvSpPr>
          <p:nvPr>
            <p:ph type="title"/>
          </p:nvPr>
        </p:nvSpPr>
        <p:spPr>
          <a:xfrm>
            <a:off x="482358" y="609597"/>
            <a:ext cx="10047097" cy="1330841"/>
          </a:xfrm>
        </p:spPr>
        <p:txBody>
          <a:bodyPr>
            <a:normAutofit/>
          </a:bodyPr>
          <a:lstStyle/>
          <a:p>
            <a:r>
              <a:rPr lang="en-US" dirty="0">
                <a:ea typeface="+mj-lt"/>
                <a:cs typeface="+mj-lt"/>
              </a:rPr>
              <a:t>Example k-Nearest Neighbor</a:t>
            </a:r>
            <a:endParaRPr lang="en-US" dirty="0">
              <a:cs typeface="Calibri Light"/>
            </a:endParaRPr>
          </a:p>
        </p:txBody>
      </p:sp>
      <p:sp>
        <p:nvSpPr>
          <p:cNvPr id="3" name="Content Placeholder 2">
            <a:extLst>
              <a:ext uri="{FF2B5EF4-FFF2-40B4-BE49-F238E27FC236}">
                <a16:creationId xmlns:a16="http://schemas.microsoft.com/office/drawing/2014/main" id="{2D1DEE6C-B46C-DD77-8B2C-9A036286346E}"/>
              </a:ext>
            </a:extLst>
          </p:cNvPr>
          <p:cNvSpPr>
            <a:spLocks noGrp="1"/>
          </p:cNvSpPr>
          <p:nvPr>
            <p:ph idx="1"/>
          </p:nvPr>
        </p:nvSpPr>
        <p:spPr>
          <a:xfrm>
            <a:off x="396499" y="2015912"/>
            <a:ext cx="5903416" cy="4518786"/>
          </a:xfrm>
        </p:spPr>
        <p:txBody>
          <a:bodyPr vert="horz" lIns="91440" tIns="45720" rIns="91440" bIns="45720" rtlCol="0" anchor="t">
            <a:normAutofit/>
          </a:bodyPr>
          <a:lstStyle/>
          <a:p>
            <a:r>
              <a:rPr lang="en-US" sz="2600" dirty="0">
                <a:ea typeface="+mn-lt"/>
                <a:cs typeface="+mn-lt"/>
              </a:rPr>
              <a:t>Suppose, we have an image of a creature that looks similar to cat and dog, but we want to know either it is a cat or dog. </a:t>
            </a:r>
          </a:p>
          <a:p>
            <a:r>
              <a:rPr lang="en-US" sz="2600" dirty="0">
                <a:ea typeface="+mn-lt"/>
                <a:cs typeface="+mn-lt"/>
              </a:rPr>
              <a:t>So for this identification, we can use the </a:t>
            </a:r>
            <a:r>
              <a:rPr lang="en-US" sz="2600" b="1" i="1" dirty="0">
                <a:ea typeface="+mn-lt"/>
                <a:cs typeface="+mn-lt"/>
              </a:rPr>
              <a:t>KNN algorithm,</a:t>
            </a:r>
            <a:r>
              <a:rPr lang="en-US" sz="2600" dirty="0">
                <a:ea typeface="+mn-lt"/>
                <a:cs typeface="+mn-lt"/>
              </a:rPr>
              <a:t> as it works on a similarity measure. </a:t>
            </a:r>
          </a:p>
          <a:p>
            <a:r>
              <a:rPr lang="en-US" sz="2600" dirty="0">
                <a:ea typeface="+mn-lt"/>
                <a:cs typeface="+mn-lt"/>
              </a:rPr>
              <a:t>Our KNN model will find the similar features of the new data set to the cats and dogs images and based on the most similar features it will put it in either </a:t>
            </a:r>
            <a:r>
              <a:rPr lang="en-US" sz="2600" b="1" i="1" dirty="0">
                <a:ea typeface="+mn-lt"/>
                <a:cs typeface="+mn-lt"/>
              </a:rPr>
              <a:t>cat or dog category.</a:t>
            </a:r>
          </a:p>
        </p:txBody>
      </p:sp>
      <p:pic>
        <p:nvPicPr>
          <p:cNvPr id="4" name="Picture 4" descr="Graphical user interface, application&#10;&#10;Description automatically generated">
            <a:extLst>
              <a:ext uri="{FF2B5EF4-FFF2-40B4-BE49-F238E27FC236}">
                <a16:creationId xmlns:a16="http://schemas.microsoft.com/office/drawing/2014/main" id="{FA95EE6D-496A-A027-F506-4D94B7D82B9A}"/>
              </a:ext>
            </a:extLst>
          </p:cNvPr>
          <p:cNvPicPr>
            <a:picLocks noChangeAspect="1"/>
          </p:cNvPicPr>
          <p:nvPr/>
        </p:nvPicPr>
        <p:blipFill>
          <a:blip r:embed="rId2"/>
          <a:stretch>
            <a:fillRect/>
          </a:stretch>
        </p:blipFill>
        <p:spPr>
          <a:xfrm>
            <a:off x="6386663" y="2338203"/>
            <a:ext cx="5808081" cy="3202493"/>
          </a:xfrm>
          <a:prstGeom prst="rect">
            <a:avLst/>
          </a:prstGeom>
        </p:spPr>
      </p:pic>
      <p:sp>
        <p:nvSpPr>
          <p:cNvPr id="30"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53467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C2756B-DC0B-F19A-3257-6A3FBC93D5AF}"/>
              </a:ext>
            </a:extLst>
          </p:cNvPr>
          <p:cNvSpPr>
            <a:spLocks noGrp="1"/>
          </p:cNvSpPr>
          <p:nvPr>
            <p:ph type="title"/>
          </p:nvPr>
        </p:nvSpPr>
        <p:spPr>
          <a:xfrm>
            <a:off x="2019300" y="538956"/>
            <a:ext cx="8985250" cy="1118394"/>
          </a:xfrm>
        </p:spPr>
        <p:txBody>
          <a:bodyPr anchor="t">
            <a:normAutofit/>
          </a:bodyPr>
          <a:lstStyle/>
          <a:p>
            <a:r>
              <a:rPr lang="en-US" sz="4000">
                <a:ea typeface="+mj-lt"/>
                <a:cs typeface="+mj-lt"/>
              </a:rPr>
              <a:t>How does K-NN work?</a:t>
            </a:r>
            <a:endParaRPr lang="en-US" sz="4000"/>
          </a:p>
        </p:txBody>
      </p:sp>
      <p:pic>
        <p:nvPicPr>
          <p:cNvPr id="13" name="Graphic 6" descr="Maximize">
            <a:extLst>
              <a:ext uri="{FF2B5EF4-FFF2-40B4-BE49-F238E27FC236}">
                <a16:creationId xmlns:a16="http://schemas.microsoft.com/office/drawing/2014/main" id="{ED9B7ABF-C265-D256-2F91-DF7CD85D90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9C32A9BE-BF82-EABA-6B7C-896B879EE839}"/>
              </a:ext>
            </a:extLst>
          </p:cNvPr>
          <p:cNvSpPr>
            <a:spLocks noGrp="1"/>
          </p:cNvSpPr>
          <p:nvPr>
            <p:ph idx="1"/>
          </p:nvPr>
        </p:nvSpPr>
        <p:spPr>
          <a:xfrm>
            <a:off x="1009650" y="1558075"/>
            <a:ext cx="10799829" cy="5070162"/>
          </a:xfrm>
        </p:spPr>
        <p:txBody>
          <a:bodyPr vert="horz" lIns="91440" tIns="45720" rIns="91440" bIns="45720" rtlCol="0" anchor="t">
            <a:normAutofit/>
          </a:bodyPr>
          <a:lstStyle/>
          <a:p>
            <a:r>
              <a:rPr lang="en-US" sz="2400" b="1" dirty="0">
                <a:ea typeface="+mn-lt"/>
                <a:cs typeface="+mn-lt"/>
              </a:rPr>
              <a:t>Choose a value for k.</a:t>
            </a:r>
            <a:r>
              <a:rPr lang="en-US" sz="2400" dirty="0">
                <a:ea typeface="+mn-lt"/>
                <a:cs typeface="+mn-lt"/>
              </a:rPr>
              <a:t> The value of k is a hyperparameter that controls the behavior of the algorithm. A small value of k will make the algorithm more sensitive to noise, while a large value of k will make the algorithm more robust to noise.</a:t>
            </a:r>
            <a:endParaRPr lang="en-US" sz="2400" dirty="0">
              <a:cs typeface="Calibri" panose="020F0502020204030204"/>
            </a:endParaRPr>
          </a:p>
          <a:p>
            <a:r>
              <a:rPr lang="en-US" sz="2400" b="1" dirty="0">
                <a:ea typeface="+mn-lt"/>
                <a:cs typeface="+mn-lt"/>
              </a:rPr>
              <a:t>Calculate the distance between the new instance and all instances in the training set. </a:t>
            </a:r>
            <a:r>
              <a:rPr lang="en-US" sz="2400" dirty="0">
                <a:ea typeface="+mn-lt"/>
                <a:cs typeface="+mn-lt"/>
              </a:rPr>
              <a:t>The distance can be calculated using any distance metric, such as the Euclidean distance, the Manhattan distance, or the Hamming distance.</a:t>
            </a:r>
          </a:p>
          <a:p>
            <a:r>
              <a:rPr lang="en-US" sz="2400" b="1" dirty="0">
                <a:ea typeface="+mn-lt"/>
                <a:cs typeface="+mn-lt"/>
              </a:rPr>
              <a:t>Find the k instances in the training set that are closest to the new instance.</a:t>
            </a:r>
            <a:r>
              <a:rPr lang="en-US" sz="2400" dirty="0">
                <a:ea typeface="+mn-lt"/>
                <a:cs typeface="+mn-lt"/>
              </a:rPr>
              <a:t> The k nearest neighbors can be found using any algorithm for finding the closest neighbors, such as the brute-force algorithm, the </a:t>
            </a:r>
            <a:r>
              <a:rPr lang="en-US" sz="2400" err="1">
                <a:ea typeface="+mn-lt"/>
                <a:cs typeface="+mn-lt"/>
              </a:rPr>
              <a:t>kd</a:t>
            </a:r>
            <a:r>
              <a:rPr lang="en-US" sz="2400" dirty="0">
                <a:ea typeface="+mn-lt"/>
                <a:cs typeface="+mn-lt"/>
              </a:rPr>
              <a:t>-tree algorithm, or the ball tree algorithm.</a:t>
            </a:r>
            <a:endParaRPr lang="en-US" sz="2400" dirty="0">
              <a:cs typeface="Calibri"/>
            </a:endParaRPr>
          </a:p>
          <a:p>
            <a:r>
              <a:rPr lang="en-US" sz="2400" b="1" dirty="0">
                <a:ea typeface="+mn-lt"/>
                <a:cs typeface="+mn-lt"/>
              </a:rPr>
              <a:t>Predict the label of the new instance. </a:t>
            </a:r>
            <a:r>
              <a:rPr lang="en-US" sz="2400" dirty="0">
                <a:ea typeface="+mn-lt"/>
                <a:cs typeface="+mn-lt"/>
              </a:rPr>
              <a:t>The label of the new instance can be predicted by majority vote or by averaging the labels of the k nearest neighbors.</a:t>
            </a:r>
          </a:p>
        </p:txBody>
      </p:sp>
    </p:spTree>
    <p:extLst>
      <p:ext uri="{BB962C8B-B14F-4D97-AF65-F5344CB8AC3E}">
        <p14:creationId xmlns:p14="http://schemas.microsoft.com/office/powerpoint/2010/main" val="378838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F215F-CE39-5B1A-7C5A-6E1C633393F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500" kern="1200">
                <a:solidFill>
                  <a:srgbClr val="FFFFFF"/>
                </a:solidFill>
                <a:latin typeface="+mj-lt"/>
                <a:ea typeface="+mj-ea"/>
                <a:cs typeface="+mj-cs"/>
              </a:rPr>
              <a:t>Suppose we have a new data point and we need to put it in the required category. Consider the below image:</a:t>
            </a:r>
          </a:p>
        </p:txBody>
      </p:sp>
      <p:pic>
        <p:nvPicPr>
          <p:cNvPr id="4" name="Picture 4" descr="Diagram&#10;&#10;Description automatically generated">
            <a:extLst>
              <a:ext uri="{FF2B5EF4-FFF2-40B4-BE49-F238E27FC236}">
                <a16:creationId xmlns:a16="http://schemas.microsoft.com/office/drawing/2014/main" id="{539139C5-E2E1-EBD6-414B-0F1CC58D9A71}"/>
              </a:ext>
            </a:extLst>
          </p:cNvPr>
          <p:cNvPicPr>
            <a:picLocks noGrp="1" noChangeAspect="1"/>
          </p:cNvPicPr>
          <p:nvPr>
            <p:ph idx="1"/>
          </p:nvPr>
        </p:nvPicPr>
        <p:blipFill>
          <a:blip r:embed="rId2"/>
          <a:stretch>
            <a:fillRect/>
          </a:stretch>
        </p:blipFill>
        <p:spPr>
          <a:xfrm>
            <a:off x="4394941" y="640080"/>
            <a:ext cx="6973520" cy="5578816"/>
          </a:xfrm>
          <a:prstGeom prst="rect">
            <a:avLst/>
          </a:prstGeom>
        </p:spPr>
      </p:pic>
    </p:spTree>
    <p:extLst>
      <p:ext uri="{BB962C8B-B14F-4D97-AF65-F5344CB8AC3E}">
        <p14:creationId xmlns:p14="http://schemas.microsoft.com/office/powerpoint/2010/main" val="477190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0939E68-D811-ABD4-0D9B-AFF26B00F370}"/>
              </a:ext>
            </a:extLst>
          </p:cNvPr>
          <p:cNvSpPr>
            <a:spLocks noGrp="1"/>
          </p:cNvSpPr>
          <p:nvPr>
            <p:ph idx="1"/>
          </p:nvPr>
        </p:nvSpPr>
        <p:spPr>
          <a:xfrm>
            <a:off x="100367" y="981342"/>
            <a:ext cx="4564633" cy="5121346"/>
          </a:xfrm>
        </p:spPr>
        <p:txBody>
          <a:bodyPr vert="horz" lIns="91440" tIns="45720" rIns="91440" bIns="45720" rtlCol="0" anchor="t">
            <a:normAutofit/>
          </a:bodyPr>
          <a:lstStyle/>
          <a:p>
            <a:r>
              <a:rPr lang="en-US" dirty="0">
                <a:ea typeface="+mn-lt"/>
                <a:cs typeface="+mn-lt"/>
              </a:rPr>
              <a:t>Firstly, we will choose the number of neighbors, so we will choose the k=5.</a:t>
            </a:r>
            <a:endParaRPr lang="en-US" dirty="0">
              <a:cs typeface="Calibri" panose="020F0502020204030204"/>
            </a:endParaRPr>
          </a:p>
          <a:p>
            <a:r>
              <a:rPr lang="en-US" dirty="0">
                <a:ea typeface="+mn-lt"/>
                <a:cs typeface="+mn-lt"/>
              </a:rPr>
              <a:t>Next, we will calculate the Euclidean distance between the data points. </a:t>
            </a:r>
          </a:p>
          <a:p>
            <a:r>
              <a:rPr lang="en-US" dirty="0">
                <a:ea typeface="+mn-lt"/>
                <a:cs typeface="+mn-lt"/>
              </a:rPr>
              <a:t>The Euclidean distance is the distance between two points, which we have already studied in geometry. It can be calculated as:</a:t>
            </a:r>
            <a:endParaRPr lang="en-US">
              <a:cs typeface="Calibri"/>
            </a:endParaRPr>
          </a:p>
        </p:txBody>
      </p:sp>
      <p:pic>
        <p:nvPicPr>
          <p:cNvPr id="4" name="Picture 4" descr="A picture containing chart&#10;&#10;Description automatically generated">
            <a:extLst>
              <a:ext uri="{FF2B5EF4-FFF2-40B4-BE49-F238E27FC236}">
                <a16:creationId xmlns:a16="http://schemas.microsoft.com/office/drawing/2014/main" id="{8728C7E9-61CE-E387-5540-C43DB5C6CCDA}"/>
              </a:ext>
            </a:extLst>
          </p:cNvPr>
          <p:cNvPicPr>
            <a:picLocks noChangeAspect="1"/>
          </p:cNvPicPr>
          <p:nvPr/>
        </p:nvPicPr>
        <p:blipFill>
          <a:blip r:embed="rId2"/>
          <a:stretch>
            <a:fillRect/>
          </a:stretch>
        </p:blipFill>
        <p:spPr>
          <a:xfrm>
            <a:off x="5445457" y="978814"/>
            <a:ext cx="6155141" cy="4924112"/>
          </a:xfrm>
          <a:prstGeom prst="rect">
            <a:avLst/>
          </a:prstGeom>
        </p:spPr>
      </p:pic>
    </p:spTree>
    <p:extLst>
      <p:ext uri="{BB962C8B-B14F-4D97-AF65-F5344CB8AC3E}">
        <p14:creationId xmlns:p14="http://schemas.microsoft.com/office/powerpoint/2010/main" val="2577409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D1618-9FED-83D3-AD02-259F3918E03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2800" kern="1200" dirty="0">
                <a:latin typeface="+mj-lt"/>
                <a:ea typeface="+mj-ea"/>
                <a:cs typeface="+mj-cs"/>
              </a:rPr>
              <a:t>By calculating the Euclidean distance we got the nearest neighbors, as three nearest neighbors in category A and two nearest neighbors in category B. </a:t>
            </a:r>
            <a:endParaRPr lang="en-US" sz="2800" kern="1200" dirty="0">
              <a:latin typeface="+mj-lt"/>
              <a:cs typeface="Calibri Light"/>
            </a:endParaRP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9E5ADB3B-9026-2239-E21A-486FADD431AE}"/>
              </a:ext>
            </a:extLst>
          </p:cNvPr>
          <p:cNvPicPr>
            <a:picLocks noGrp="1" noChangeAspect="1"/>
          </p:cNvPicPr>
          <p:nvPr>
            <p:ph idx="1"/>
          </p:nvPr>
        </p:nvPicPr>
        <p:blipFill>
          <a:blip r:embed="rId2"/>
          <a:stretch>
            <a:fillRect/>
          </a:stretch>
        </p:blipFill>
        <p:spPr>
          <a:xfrm>
            <a:off x="4792599" y="640080"/>
            <a:ext cx="6938010" cy="5550408"/>
          </a:xfrm>
          <a:prstGeom prst="rect">
            <a:avLst/>
          </a:prstGeom>
        </p:spPr>
      </p:pic>
    </p:spTree>
    <p:extLst>
      <p:ext uri="{BB962C8B-B14F-4D97-AF65-F5344CB8AC3E}">
        <p14:creationId xmlns:p14="http://schemas.microsoft.com/office/powerpoint/2010/main" val="195708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941135" y="548640"/>
            <a:ext cx="10342561" cy="1170396"/>
          </a:xfrm>
        </p:spPr>
        <p:txBody>
          <a:bodyPr/>
          <a:lstStyle/>
          <a:p>
            <a:r>
              <a:rPr lang="en-US" dirty="0"/>
              <a:t>Machine Learning</a:t>
            </a:r>
          </a:p>
        </p:txBody>
      </p:sp>
      <p:sp>
        <p:nvSpPr>
          <p:cNvPr id="3" name="Content Placeholder 2">
            <a:extLst>
              <a:ext uri="{FF2B5EF4-FFF2-40B4-BE49-F238E27FC236}">
                <a16:creationId xmlns:a16="http://schemas.microsoft.com/office/drawing/2014/main" id="{5128B7CC-2989-E0F1-AB68-2DC7AF0C430F}"/>
              </a:ext>
            </a:extLst>
          </p:cNvPr>
          <p:cNvSpPr>
            <a:spLocks noGrp="1"/>
          </p:cNvSpPr>
          <p:nvPr>
            <p:ph idx="1"/>
          </p:nvPr>
        </p:nvSpPr>
        <p:spPr>
          <a:xfrm>
            <a:off x="941134" y="2064892"/>
            <a:ext cx="11005513" cy="4547982"/>
          </a:xfrm>
        </p:spPr>
        <p:txBody>
          <a:bodyPr vert="horz" lIns="91440" tIns="45720" rIns="91440" bIns="45720" rtlCol="0" anchor="t">
            <a:normAutofit/>
          </a:bodyPr>
          <a:lstStyle/>
          <a:p>
            <a:r>
              <a:rPr lang="en-US" dirty="0">
                <a:ea typeface="+mn-lt"/>
                <a:cs typeface="+mn-lt"/>
              </a:rPr>
              <a:t>I'm deeply concerned about climate change, and I'm glad to see  that machine learning is already hoping to </a:t>
            </a:r>
            <a:r>
              <a:rPr lang="en-US" b="1" i="1" dirty="0">
                <a:ea typeface="+mn-lt"/>
                <a:cs typeface="+mn-lt"/>
              </a:rPr>
              <a:t>optimize </a:t>
            </a:r>
            <a:r>
              <a:rPr lang="en-US" dirty="0">
                <a:ea typeface="+mn-lt"/>
                <a:cs typeface="+mn-lt"/>
              </a:rPr>
              <a:t>wind turbine power generation. </a:t>
            </a:r>
            <a:endParaRPr lang="en-US">
              <a:ea typeface="+mn-lt"/>
              <a:cs typeface="+mn-lt"/>
            </a:endParaRPr>
          </a:p>
          <a:p>
            <a:r>
              <a:rPr lang="en-US" dirty="0">
                <a:ea typeface="+mn-lt"/>
                <a:cs typeface="+mn-lt"/>
              </a:rPr>
              <a:t>Or in healthcare, is starting to make its way into hospitals to help doctors make accurate diagnosis. </a:t>
            </a:r>
          </a:p>
          <a:p>
            <a:r>
              <a:rPr lang="en-US" dirty="0">
                <a:ea typeface="+mn-lt"/>
                <a:cs typeface="+mn-lt"/>
              </a:rPr>
              <a:t>Or recently at Landing AI have been doing a lot of work, putting computer vision into factories to help inspect if something coming off the assembly line has any defects. </a:t>
            </a:r>
          </a:p>
          <a:p>
            <a:r>
              <a:rPr lang="en-US" dirty="0">
                <a:ea typeface="+mn-lt"/>
                <a:cs typeface="+mn-lt"/>
              </a:rPr>
              <a:t>That's machine learning, it's the science of getting computers to learn without being explicitly programmed.</a:t>
            </a:r>
            <a:endParaRPr lang="en-US"/>
          </a:p>
          <a:p>
            <a:endParaRPr lang="en-US" dirty="0"/>
          </a:p>
        </p:txBody>
      </p:sp>
    </p:spTree>
    <p:extLst>
      <p:ext uri="{BB962C8B-B14F-4D97-AF65-F5344CB8AC3E}">
        <p14:creationId xmlns:p14="http://schemas.microsoft.com/office/powerpoint/2010/main" val="670293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A4F67-44BB-6395-5D16-310E9B013A22}"/>
              </a:ext>
            </a:extLst>
          </p:cNvPr>
          <p:cNvSpPr>
            <a:spLocks noGrp="1"/>
          </p:cNvSpPr>
          <p:nvPr>
            <p:ph type="title"/>
          </p:nvPr>
        </p:nvSpPr>
        <p:spPr>
          <a:xfrm>
            <a:off x="1321327" y="1396686"/>
            <a:ext cx="3090253" cy="4064628"/>
          </a:xfrm>
        </p:spPr>
        <p:txBody>
          <a:bodyPr>
            <a:normAutofit/>
          </a:bodyPr>
          <a:lstStyle/>
          <a:p>
            <a:r>
              <a:rPr lang="en-US">
                <a:solidFill>
                  <a:srgbClr val="FFFFFF"/>
                </a:solidFill>
                <a:ea typeface="+mj-lt"/>
                <a:cs typeface="+mj-lt"/>
              </a:rPr>
              <a:t>How to select the value of K in the K-NN Algorithm?</a:t>
            </a:r>
            <a:endParaRPr lang="en-US">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DFC2887-C0E3-1C85-8662-7F320B3E551F}"/>
              </a:ext>
            </a:extLst>
          </p:cNvPr>
          <p:cNvSpPr>
            <a:spLocks noGrp="1"/>
          </p:cNvSpPr>
          <p:nvPr>
            <p:ph idx="1"/>
          </p:nvPr>
        </p:nvSpPr>
        <p:spPr>
          <a:xfrm>
            <a:off x="5166239" y="1504569"/>
            <a:ext cx="6663295" cy="4375308"/>
          </a:xfrm>
        </p:spPr>
        <p:txBody>
          <a:bodyPr vert="horz" lIns="91440" tIns="45720" rIns="91440" bIns="45720" rtlCol="0" anchor="t">
            <a:normAutofit/>
          </a:bodyPr>
          <a:lstStyle/>
          <a:p>
            <a:r>
              <a:rPr lang="en-US" dirty="0">
                <a:ea typeface="+mn-lt"/>
                <a:cs typeface="+mn-lt"/>
              </a:rPr>
              <a:t>There is no particular way to determine the best value for "K", so we need to try some values to find the best out of them. </a:t>
            </a:r>
          </a:p>
          <a:p>
            <a:r>
              <a:rPr lang="en-US" dirty="0">
                <a:ea typeface="+mn-lt"/>
                <a:cs typeface="+mn-lt"/>
              </a:rPr>
              <a:t>The most preferred value for K is 5.</a:t>
            </a:r>
            <a:endParaRPr lang="en-US">
              <a:cs typeface="Calibri" panose="020F0502020204030204"/>
            </a:endParaRPr>
          </a:p>
          <a:p>
            <a:r>
              <a:rPr lang="en-US" dirty="0">
                <a:ea typeface="+mn-lt"/>
                <a:cs typeface="+mn-lt"/>
              </a:rPr>
              <a:t>A very low value for K such as K=1 or K=2, can be noisy and lead to the effects of outliers in the model.</a:t>
            </a:r>
            <a:endParaRPr lang="en-US">
              <a:cs typeface="Calibri"/>
            </a:endParaRPr>
          </a:p>
          <a:p>
            <a:r>
              <a:rPr lang="en-US" dirty="0">
                <a:ea typeface="+mn-lt"/>
                <a:cs typeface="+mn-lt"/>
              </a:rPr>
              <a:t>Large values for K are good, but it may find some difficulties.</a:t>
            </a:r>
            <a:endParaRPr lang="en-US">
              <a:cs typeface="Calibri"/>
            </a:endParaRPr>
          </a:p>
        </p:txBody>
      </p:sp>
    </p:spTree>
    <p:extLst>
      <p:ext uri="{BB962C8B-B14F-4D97-AF65-F5344CB8AC3E}">
        <p14:creationId xmlns:p14="http://schemas.microsoft.com/office/powerpoint/2010/main" val="4063545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7061B-3E40-54B4-57C9-08522D188548}"/>
              </a:ext>
            </a:extLst>
          </p:cNvPr>
          <p:cNvSpPr>
            <a:spLocks noGrp="1"/>
          </p:cNvSpPr>
          <p:nvPr>
            <p:ph type="title"/>
          </p:nvPr>
        </p:nvSpPr>
        <p:spPr>
          <a:xfrm>
            <a:off x="4553733" y="548464"/>
            <a:ext cx="6798541" cy="1675623"/>
          </a:xfrm>
        </p:spPr>
        <p:txBody>
          <a:bodyPr anchor="b">
            <a:normAutofit/>
          </a:bodyPr>
          <a:lstStyle/>
          <a:p>
            <a:r>
              <a:rPr lang="en-US" sz="4000">
                <a:ea typeface="+mj-lt"/>
                <a:cs typeface="+mj-lt"/>
              </a:rPr>
              <a:t>Advantages of KNN Algorithm</a:t>
            </a:r>
            <a:endParaRPr lang="en-US" sz="4000"/>
          </a:p>
        </p:txBody>
      </p:sp>
      <p:pic>
        <p:nvPicPr>
          <p:cNvPr id="5" name="Picture 4" descr="Light bulb on yellow background with sketched light beams and cord">
            <a:extLst>
              <a:ext uri="{FF2B5EF4-FFF2-40B4-BE49-F238E27FC236}">
                <a16:creationId xmlns:a16="http://schemas.microsoft.com/office/drawing/2014/main" id="{A306D14E-EB84-417B-89B5-1A0F9BD6F85C}"/>
              </a:ext>
            </a:extLst>
          </p:cNvPr>
          <p:cNvPicPr>
            <a:picLocks noChangeAspect="1"/>
          </p:cNvPicPr>
          <p:nvPr/>
        </p:nvPicPr>
        <p:blipFill rotWithShape="1">
          <a:blip r:embed="rId2"/>
          <a:srcRect l="52339" r="10015" b="3"/>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7AFCE9A-2F93-E3B9-8DAF-33B98763E954}"/>
              </a:ext>
            </a:extLst>
          </p:cNvPr>
          <p:cNvSpPr>
            <a:spLocks noGrp="1"/>
          </p:cNvSpPr>
          <p:nvPr>
            <p:ph idx="1"/>
          </p:nvPr>
        </p:nvSpPr>
        <p:spPr>
          <a:xfrm>
            <a:off x="4553734" y="2409830"/>
            <a:ext cx="7131243" cy="3705217"/>
          </a:xfrm>
        </p:spPr>
        <p:txBody>
          <a:bodyPr vert="horz" lIns="91440" tIns="45720" rIns="91440" bIns="45720" rtlCol="0" anchor="t">
            <a:normAutofit/>
          </a:bodyPr>
          <a:lstStyle/>
          <a:p>
            <a:r>
              <a:rPr lang="en-US" dirty="0">
                <a:ea typeface="+mn-lt"/>
                <a:cs typeface="+mn-lt"/>
              </a:rPr>
              <a:t>It is simple to implement.</a:t>
            </a:r>
            <a:endParaRPr lang="en-US">
              <a:cs typeface="Calibri" panose="020F0502020204030204"/>
            </a:endParaRPr>
          </a:p>
          <a:p>
            <a:r>
              <a:rPr lang="en-US" dirty="0">
                <a:ea typeface="+mn-lt"/>
                <a:cs typeface="+mn-lt"/>
              </a:rPr>
              <a:t>It is robust to the noisy training data</a:t>
            </a:r>
            <a:endParaRPr lang="en-US">
              <a:cs typeface="Calibri"/>
            </a:endParaRPr>
          </a:p>
          <a:p>
            <a:r>
              <a:rPr lang="en-US" dirty="0">
                <a:ea typeface="+mn-lt"/>
                <a:cs typeface="+mn-lt"/>
              </a:rPr>
              <a:t>It can be more effective if the training data is large.</a:t>
            </a:r>
            <a:endParaRPr lang="en-US">
              <a:cs typeface="Calibri"/>
            </a:endParaRPr>
          </a:p>
        </p:txBody>
      </p:sp>
    </p:spTree>
    <p:extLst>
      <p:ext uri="{BB962C8B-B14F-4D97-AF65-F5344CB8AC3E}">
        <p14:creationId xmlns:p14="http://schemas.microsoft.com/office/powerpoint/2010/main" val="1907223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DB7D-1B1E-0E03-B8B7-60E72137ED63}"/>
              </a:ext>
            </a:extLst>
          </p:cNvPr>
          <p:cNvSpPr>
            <a:spLocks noGrp="1"/>
          </p:cNvSpPr>
          <p:nvPr>
            <p:ph type="title"/>
          </p:nvPr>
        </p:nvSpPr>
        <p:spPr/>
        <p:txBody>
          <a:bodyPr/>
          <a:lstStyle/>
          <a:p>
            <a:r>
              <a:rPr lang="en-US" dirty="0">
                <a:ea typeface="+mj-lt"/>
                <a:cs typeface="+mj-lt"/>
              </a:rPr>
              <a:t>Disadvantages of KNN Algorithm</a:t>
            </a:r>
            <a:endParaRPr lang="en-US" dirty="0"/>
          </a:p>
        </p:txBody>
      </p:sp>
      <p:graphicFrame>
        <p:nvGraphicFramePr>
          <p:cNvPr id="17" name="Content Placeholder 2">
            <a:extLst>
              <a:ext uri="{FF2B5EF4-FFF2-40B4-BE49-F238E27FC236}">
                <a16:creationId xmlns:a16="http://schemas.microsoft.com/office/drawing/2014/main" id="{10860205-040C-35F6-A48D-353D20E12A86}"/>
              </a:ext>
            </a:extLst>
          </p:cNvPr>
          <p:cNvGraphicFramePr>
            <a:graphicFrameLocks noGrp="1"/>
          </p:cNvGraphicFramePr>
          <p:nvPr>
            <p:ph idx="1"/>
            <p:extLst>
              <p:ext uri="{D42A27DB-BD31-4B8C-83A1-F6EECF244321}">
                <p14:modId xmlns:p14="http://schemas.microsoft.com/office/powerpoint/2010/main" val="2906564116"/>
              </p:ext>
            </p:extLst>
          </p:nvPr>
        </p:nvGraphicFramePr>
        <p:xfrm>
          <a:off x="355242" y="1643175"/>
          <a:ext cx="11481514" cy="4845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5874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68C3-210F-B879-BC5D-52DB0608BCFC}"/>
              </a:ext>
            </a:extLst>
          </p:cNvPr>
          <p:cNvSpPr>
            <a:spLocks noGrp="1"/>
          </p:cNvSpPr>
          <p:nvPr>
            <p:ph type="title"/>
          </p:nvPr>
        </p:nvSpPr>
        <p:spPr/>
        <p:txBody>
          <a:bodyPr/>
          <a:lstStyle/>
          <a:p>
            <a:r>
              <a:rPr lang="en-US" dirty="0">
                <a:cs typeface="Calibri Light"/>
              </a:rPr>
              <a:t>Hands on Practice</a:t>
            </a:r>
            <a:endParaRPr lang="en-US" dirty="0"/>
          </a:p>
        </p:txBody>
      </p:sp>
      <p:sp>
        <p:nvSpPr>
          <p:cNvPr id="3" name="Content Placeholder 2">
            <a:extLst>
              <a:ext uri="{FF2B5EF4-FFF2-40B4-BE49-F238E27FC236}">
                <a16:creationId xmlns:a16="http://schemas.microsoft.com/office/drawing/2014/main" id="{49B506B6-D722-8A7E-AD9B-3C75C2617B19}"/>
              </a:ext>
            </a:extLst>
          </p:cNvPr>
          <p:cNvSpPr>
            <a:spLocks noGrp="1"/>
          </p:cNvSpPr>
          <p:nvPr>
            <p:ph idx="1"/>
          </p:nvPr>
        </p:nvSpPr>
        <p:spPr>
          <a:xfrm>
            <a:off x="838200" y="1825625"/>
            <a:ext cx="11121527" cy="4792012"/>
          </a:xfrm>
        </p:spPr>
        <p:txBody>
          <a:bodyPr vert="horz" lIns="91440" tIns="45720" rIns="91440" bIns="45720" rtlCol="0" anchor="t">
            <a:normAutofit lnSpcReduction="10000"/>
          </a:bodyPr>
          <a:lstStyle/>
          <a:p>
            <a:pPr marL="0" indent="0">
              <a:buNone/>
            </a:pPr>
            <a:r>
              <a:rPr lang="en-US" dirty="0">
                <a:ea typeface="+mn-lt"/>
                <a:cs typeface="+mn-lt"/>
              </a:rPr>
              <a:t>Data point        Feature 1    Feature 2    Feature 3    Label</a:t>
            </a:r>
            <a:endParaRPr lang="en-US" dirty="0">
              <a:cs typeface="Calibri"/>
            </a:endParaRPr>
          </a:p>
          <a:p>
            <a:pPr marL="0" indent="0">
              <a:buNone/>
            </a:pPr>
            <a:r>
              <a:rPr lang="en-US" dirty="0">
                <a:ea typeface="+mn-lt"/>
                <a:cs typeface="+mn-lt"/>
              </a:rPr>
              <a:t>---------------------------------------------------------------------------</a:t>
            </a:r>
            <a:endParaRPr lang="en-US" dirty="0">
              <a:cs typeface="Calibri" panose="020F0502020204030204"/>
            </a:endParaRPr>
          </a:p>
          <a:p>
            <a:pPr marL="0" indent="0">
              <a:buNone/>
            </a:pPr>
            <a:r>
              <a:rPr lang="en-US" dirty="0">
                <a:ea typeface="+mn-lt"/>
                <a:cs typeface="+mn-lt"/>
              </a:rPr>
              <a:t>Data point 1        2.0               3.5                 1.5               A</a:t>
            </a:r>
            <a:endParaRPr lang="en-US" dirty="0">
              <a:cs typeface="Calibri" panose="020F0502020204030204"/>
            </a:endParaRPr>
          </a:p>
          <a:p>
            <a:pPr marL="0" indent="0">
              <a:buNone/>
            </a:pPr>
            <a:r>
              <a:rPr lang="en-US" dirty="0">
                <a:ea typeface="+mn-lt"/>
                <a:cs typeface="+mn-lt"/>
              </a:rPr>
              <a:t>Data point 2        4.5               2.0                 3.0               B</a:t>
            </a:r>
            <a:endParaRPr lang="en-US" dirty="0">
              <a:cs typeface="Calibri" panose="020F0502020204030204"/>
            </a:endParaRPr>
          </a:p>
          <a:p>
            <a:pPr marL="0" indent="0">
              <a:buNone/>
            </a:pPr>
            <a:r>
              <a:rPr lang="en-US" dirty="0">
                <a:ea typeface="+mn-lt"/>
                <a:cs typeface="+mn-lt"/>
              </a:rPr>
              <a:t>Data point 3        3.0               4.0                 2.5               B</a:t>
            </a:r>
            <a:endParaRPr lang="en-US" dirty="0">
              <a:cs typeface="Calibri" panose="020F0502020204030204"/>
            </a:endParaRPr>
          </a:p>
          <a:p>
            <a:pPr marL="0" indent="0">
              <a:buNone/>
            </a:pPr>
            <a:r>
              <a:rPr lang="en-US" dirty="0">
                <a:ea typeface="+mn-lt"/>
                <a:cs typeface="+mn-lt"/>
              </a:rPr>
              <a:t>Data point 4        2.5               2.0                 2.0               A</a:t>
            </a:r>
            <a:endParaRPr lang="en-US" dirty="0">
              <a:cs typeface="Calibri" panose="020F0502020204030204"/>
            </a:endParaRPr>
          </a:p>
          <a:p>
            <a:pPr marL="0" indent="0">
              <a:buNone/>
            </a:pPr>
            <a:r>
              <a:rPr lang="en-US" dirty="0">
                <a:ea typeface="+mn-lt"/>
                <a:cs typeface="+mn-lt"/>
              </a:rPr>
              <a:t>Data point 5        3.5               2.5                 1.0               A</a:t>
            </a:r>
            <a:endParaRPr lang="en-US" dirty="0">
              <a:cs typeface="Calibri" panose="020F0502020204030204"/>
            </a:endParaRPr>
          </a:p>
          <a:p>
            <a:pPr marL="0" indent="0">
              <a:buNone/>
            </a:pPr>
            <a:endParaRPr lang="en-US" dirty="0">
              <a:ea typeface="+mn-lt"/>
              <a:cs typeface="+mn-lt"/>
            </a:endParaRPr>
          </a:p>
          <a:p>
            <a:r>
              <a:rPr lang="en-US" dirty="0">
                <a:ea typeface="+mn-lt"/>
                <a:cs typeface="+mn-lt"/>
              </a:rPr>
              <a:t>Let's say we want to classify a new data point with the following feature values: Feature 1 = 3.8, Feature 2 = 3.2, and Feature 3 = 2.8.</a:t>
            </a:r>
            <a:endParaRPr lang="en-US" dirty="0">
              <a:cs typeface="Calibri"/>
            </a:endParaRPr>
          </a:p>
          <a:p>
            <a:endParaRPr lang="en-US" dirty="0">
              <a:cs typeface="Calibri"/>
            </a:endParaRPr>
          </a:p>
        </p:txBody>
      </p:sp>
    </p:spTree>
    <p:extLst>
      <p:ext uri="{BB962C8B-B14F-4D97-AF65-F5344CB8AC3E}">
        <p14:creationId xmlns:p14="http://schemas.microsoft.com/office/powerpoint/2010/main" val="2936966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51B3F-7FDD-B219-9176-C6DE75877704}"/>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mj-lt"/>
                <a:cs typeface="+mj-lt"/>
              </a:rPr>
              <a:t>Compute Euclidean distances</a:t>
            </a:r>
            <a:endParaRPr lang="en-US" sz="4000">
              <a:solidFill>
                <a:srgbClr val="FFFFFF"/>
              </a:solidFill>
            </a:endParaRPr>
          </a:p>
        </p:txBody>
      </p:sp>
      <p:sp>
        <p:nvSpPr>
          <p:cNvPr id="3" name="Content Placeholder 2">
            <a:extLst>
              <a:ext uri="{FF2B5EF4-FFF2-40B4-BE49-F238E27FC236}">
                <a16:creationId xmlns:a16="http://schemas.microsoft.com/office/drawing/2014/main" id="{927118F9-61FC-5904-F87C-B9CD85F7F3AE}"/>
              </a:ext>
            </a:extLst>
          </p:cNvPr>
          <p:cNvSpPr>
            <a:spLocks noGrp="1"/>
          </p:cNvSpPr>
          <p:nvPr>
            <p:ph idx="1"/>
          </p:nvPr>
        </p:nvSpPr>
        <p:spPr>
          <a:xfrm>
            <a:off x="4166316" y="649480"/>
            <a:ext cx="7735909" cy="5546047"/>
          </a:xfrm>
        </p:spPr>
        <p:txBody>
          <a:bodyPr vert="horz" lIns="91440" tIns="45720" rIns="91440" bIns="45720" rtlCol="0" anchor="ctr">
            <a:noAutofit/>
          </a:bodyPr>
          <a:lstStyle/>
          <a:p>
            <a:r>
              <a:rPr lang="en-US" sz="2400" dirty="0">
                <a:ea typeface="+mn-lt"/>
                <a:cs typeface="+mn-lt"/>
              </a:rPr>
              <a:t>Distance between new point and Data point 1: sqrt((2.0-3.8)^2 + (3.5-3.2)^2 + (1.5-2.8)^2) = 2.24</a:t>
            </a:r>
            <a:endParaRPr lang="en-US" sz="2400" dirty="0">
              <a:cs typeface="Calibri" panose="020F0502020204030204"/>
            </a:endParaRPr>
          </a:p>
          <a:p>
            <a:r>
              <a:rPr lang="en-US" sz="2400" dirty="0">
                <a:ea typeface="+mn-lt"/>
                <a:cs typeface="+mn-lt"/>
              </a:rPr>
              <a:t>Distance between new point and Data point 2: sqrt((4.5-3.8)^2 + (2.0-3.2)^2 + (3.0-2.8)^2) = 1.4</a:t>
            </a:r>
            <a:endParaRPr lang="en-US" sz="2400" dirty="0">
              <a:cs typeface="Calibri"/>
            </a:endParaRPr>
          </a:p>
          <a:p>
            <a:r>
              <a:rPr lang="en-US" sz="2400" dirty="0">
                <a:ea typeface="+mn-lt"/>
                <a:cs typeface="+mn-lt"/>
              </a:rPr>
              <a:t>Distance between new point and Data point 3: sqrt((3.0-3.8)^2 + (4.0-3.2)^2 + (2.5-2.8)^2) = 1.17</a:t>
            </a:r>
          </a:p>
          <a:p>
            <a:r>
              <a:rPr lang="en-US" sz="2400" dirty="0">
                <a:ea typeface="+mn-lt"/>
                <a:cs typeface="+mn-lt"/>
              </a:rPr>
              <a:t>Distance between new point and Data point 4: sqrt((2.5-3.8)^2 + (2.0-3.2)^2 + (2.0-2.8)^2) = 1.89</a:t>
            </a:r>
            <a:endParaRPr lang="en-US" sz="2400">
              <a:cs typeface="Calibri"/>
            </a:endParaRPr>
          </a:p>
          <a:p>
            <a:r>
              <a:rPr lang="en-US" sz="2400" dirty="0">
                <a:ea typeface="+mn-lt"/>
                <a:cs typeface="+mn-lt"/>
              </a:rPr>
              <a:t>Distance between new point and Data point 5: sqrt((3.5-3.8)^2 + (2.5-3.2)^2 + (1.0-2.8)^2) = 2.75</a:t>
            </a:r>
            <a:endParaRPr lang="en-US" sz="2400">
              <a:cs typeface="Calibri"/>
            </a:endParaRPr>
          </a:p>
        </p:txBody>
      </p:sp>
    </p:spTree>
    <p:extLst>
      <p:ext uri="{BB962C8B-B14F-4D97-AF65-F5344CB8AC3E}">
        <p14:creationId xmlns:p14="http://schemas.microsoft.com/office/powerpoint/2010/main" val="3926982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795D8E8-4B16-0AE3-97DE-E40A3913B1D7}"/>
              </a:ext>
            </a:extLst>
          </p:cNvPr>
          <p:cNvGraphicFramePr>
            <a:graphicFrameLocks noGrp="1"/>
          </p:cNvGraphicFramePr>
          <p:nvPr>
            <p:ph idx="1"/>
            <p:extLst>
              <p:ext uri="{D42A27DB-BD31-4B8C-83A1-F6EECF244321}">
                <p14:modId xmlns:p14="http://schemas.microsoft.com/office/powerpoint/2010/main" val="959468736"/>
              </p:ext>
            </p:extLst>
          </p:nvPr>
        </p:nvGraphicFramePr>
        <p:xfrm>
          <a:off x="838200" y="13426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2130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6831B-C663-BA93-AB01-763FFBFE7A1E}"/>
              </a:ext>
            </a:extLst>
          </p:cNvPr>
          <p:cNvSpPr>
            <a:spLocks noGrp="1"/>
          </p:cNvSpPr>
          <p:nvPr>
            <p:ph type="title"/>
          </p:nvPr>
        </p:nvSpPr>
        <p:spPr>
          <a:xfrm>
            <a:off x="841248" y="426720"/>
            <a:ext cx="10506456" cy="1919141"/>
          </a:xfrm>
        </p:spPr>
        <p:txBody>
          <a:bodyPr anchor="b">
            <a:normAutofit/>
          </a:bodyPr>
          <a:lstStyle/>
          <a:p>
            <a:r>
              <a:rPr lang="en-US" sz="6000">
                <a:ea typeface="+mj-lt"/>
                <a:cs typeface="+mj-lt"/>
              </a:rPr>
              <a:t>Training</a:t>
            </a:r>
            <a:endParaRPr lang="en-US" sz="600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BDA5A00-8B85-8812-1B3B-C516E15CA2B1}"/>
              </a:ext>
            </a:extLst>
          </p:cNvPr>
          <p:cNvSpPr>
            <a:spLocks noGrp="1"/>
          </p:cNvSpPr>
          <p:nvPr>
            <p:ph idx="1"/>
          </p:nvPr>
        </p:nvSpPr>
        <p:spPr>
          <a:xfrm>
            <a:off x="841248" y="3337269"/>
            <a:ext cx="10509504" cy="2905686"/>
          </a:xfrm>
        </p:spPr>
        <p:txBody>
          <a:bodyPr vert="horz" lIns="91440" tIns="45720" rIns="91440" bIns="45720" rtlCol="0" anchor="t">
            <a:normAutofit/>
          </a:bodyPr>
          <a:lstStyle/>
          <a:p>
            <a:r>
              <a:rPr lang="en-US" dirty="0">
                <a:ea typeface="+mn-lt"/>
                <a:cs typeface="+mn-lt"/>
              </a:rPr>
              <a:t>The training data is the portion of the data used to train the model, i.e., to learn the relationships between the input features and the output values. </a:t>
            </a:r>
          </a:p>
          <a:p>
            <a:r>
              <a:rPr lang="en-US" dirty="0">
                <a:ea typeface="+mn-lt"/>
                <a:cs typeface="+mn-lt"/>
              </a:rPr>
              <a:t>The model is typically trained by minimizing a loss function that measures the difference between the predicted output and the actual output.</a:t>
            </a:r>
            <a:endParaRPr lang="en-US">
              <a:cs typeface="Calibri"/>
            </a:endParaRPr>
          </a:p>
        </p:txBody>
      </p:sp>
    </p:spTree>
    <p:extLst>
      <p:ext uri="{BB962C8B-B14F-4D97-AF65-F5344CB8AC3E}">
        <p14:creationId xmlns:p14="http://schemas.microsoft.com/office/powerpoint/2010/main" val="3702536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6831B-C663-BA93-AB01-763FFBFE7A1E}"/>
              </a:ext>
            </a:extLst>
          </p:cNvPr>
          <p:cNvSpPr>
            <a:spLocks noGrp="1"/>
          </p:cNvSpPr>
          <p:nvPr>
            <p:ph type="title"/>
          </p:nvPr>
        </p:nvSpPr>
        <p:spPr>
          <a:xfrm>
            <a:off x="841248" y="426720"/>
            <a:ext cx="10506456" cy="1919141"/>
          </a:xfrm>
        </p:spPr>
        <p:txBody>
          <a:bodyPr anchor="b">
            <a:normAutofit/>
          </a:bodyPr>
          <a:lstStyle/>
          <a:p>
            <a:r>
              <a:rPr lang="en-US" sz="6000">
                <a:ea typeface="+mj-lt"/>
                <a:cs typeface="+mj-lt"/>
              </a:rPr>
              <a:t>Validation </a:t>
            </a:r>
            <a:endParaRPr lang="en-US" sz="6000">
              <a:cs typeface="Calibri Light" panose="020F0302020204030204"/>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BDA5A00-8B85-8812-1B3B-C516E15CA2B1}"/>
              </a:ext>
            </a:extLst>
          </p:cNvPr>
          <p:cNvSpPr>
            <a:spLocks noGrp="1"/>
          </p:cNvSpPr>
          <p:nvPr>
            <p:ph idx="1"/>
          </p:nvPr>
        </p:nvSpPr>
        <p:spPr>
          <a:xfrm>
            <a:off x="862712" y="3208481"/>
            <a:ext cx="10455844" cy="3034474"/>
          </a:xfrm>
        </p:spPr>
        <p:txBody>
          <a:bodyPr vert="horz" lIns="91440" tIns="45720" rIns="91440" bIns="45720" rtlCol="0" anchor="t">
            <a:normAutofit/>
          </a:bodyPr>
          <a:lstStyle/>
          <a:p>
            <a:r>
              <a:rPr lang="en-US" dirty="0">
                <a:ea typeface="+mn-lt"/>
                <a:cs typeface="+mn-lt"/>
              </a:rPr>
              <a:t>The validation data is a separate portion of the data used to tune the hyperparameters of the model, such as the learning rate, regularization strength, or the number of hidden units. </a:t>
            </a:r>
            <a:endParaRPr lang="en-US">
              <a:cs typeface="Calibri"/>
            </a:endParaRPr>
          </a:p>
          <a:p>
            <a:r>
              <a:rPr lang="en-US" dirty="0">
                <a:ea typeface="+mn-lt"/>
                <a:cs typeface="+mn-lt"/>
              </a:rPr>
              <a:t>The purpose of the validation data is to prevent overfitting, which is when the model becomes too complex and fits the training data too closely, resulting in poor performance on new data.</a:t>
            </a:r>
            <a:endParaRPr lang="en-US">
              <a:cs typeface="Calibri"/>
            </a:endParaRPr>
          </a:p>
        </p:txBody>
      </p:sp>
    </p:spTree>
    <p:extLst>
      <p:ext uri="{BB962C8B-B14F-4D97-AF65-F5344CB8AC3E}">
        <p14:creationId xmlns:p14="http://schemas.microsoft.com/office/powerpoint/2010/main" val="3499066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6831B-C663-BA93-AB01-763FFBFE7A1E}"/>
              </a:ext>
            </a:extLst>
          </p:cNvPr>
          <p:cNvSpPr>
            <a:spLocks noGrp="1"/>
          </p:cNvSpPr>
          <p:nvPr>
            <p:ph type="title"/>
          </p:nvPr>
        </p:nvSpPr>
        <p:spPr>
          <a:xfrm>
            <a:off x="841248" y="426720"/>
            <a:ext cx="10506456" cy="1919141"/>
          </a:xfrm>
        </p:spPr>
        <p:txBody>
          <a:bodyPr anchor="b">
            <a:normAutofit/>
          </a:bodyPr>
          <a:lstStyle/>
          <a:p>
            <a:r>
              <a:rPr lang="en-US" sz="6000">
                <a:ea typeface="+mj-lt"/>
                <a:cs typeface="+mj-lt"/>
              </a:rPr>
              <a:t>Testing </a:t>
            </a:r>
            <a:endParaRPr lang="en-US" sz="600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BDA5A00-8B85-8812-1B3B-C516E15CA2B1}"/>
              </a:ext>
            </a:extLst>
          </p:cNvPr>
          <p:cNvSpPr>
            <a:spLocks noGrp="1"/>
          </p:cNvSpPr>
          <p:nvPr>
            <p:ph idx="1"/>
          </p:nvPr>
        </p:nvSpPr>
        <p:spPr>
          <a:xfrm>
            <a:off x="701727" y="2993834"/>
            <a:ext cx="11250037" cy="3699881"/>
          </a:xfrm>
        </p:spPr>
        <p:txBody>
          <a:bodyPr vert="horz" lIns="91440" tIns="45720" rIns="91440" bIns="45720" rtlCol="0" anchor="t">
            <a:noAutofit/>
          </a:bodyPr>
          <a:lstStyle/>
          <a:p>
            <a:r>
              <a:rPr lang="en-US" sz="2600" dirty="0">
                <a:ea typeface="+mn-lt"/>
                <a:cs typeface="+mn-lt"/>
              </a:rPr>
              <a:t>The testing data is a completely separate portion of the data used to evaluate the final performance of the model. </a:t>
            </a:r>
          </a:p>
          <a:p>
            <a:r>
              <a:rPr lang="en-US" sz="2600" dirty="0">
                <a:ea typeface="+mn-lt"/>
                <a:cs typeface="+mn-lt"/>
              </a:rPr>
              <a:t>The purpose of the testing data is to estimate the generalization performance of the model, i.e., how well the model will perform on new, unseen data.</a:t>
            </a:r>
            <a:endParaRPr lang="en-US" sz="2600">
              <a:cs typeface="Calibri"/>
            </a:endParaRPr>
          </a:p>
          <a:p>
            <a:r>
              <a:rPr lang="en-US" sz="2600" dirty="0">
                <a:ea typeface="+mn-lt"/>
                <a:cs typeface="+mn-lt"/>
              </a:rPr>
              <a:t>It is important to keep the validation and testing data separate from the training data to avoid overfitting and to obtain an unbiased estimate of the model's performance. </a:t>
            </a:r>
          </a:p>
          <a:p>
            <a:r>
              <a:rPr lang="en-US" sz="2600" dirty="0">
                <a:ea typeface="+mn-lt"/>
                <a:cs typeface="+mn-lt"/>
              </a:rPr>
              <a:t>The recommended split ratio is usually 60-20-20, meaning that 60% of the data is used for training, 20% for validation, and 20% for testing.</a:t>
            </a:r>
            <a:endParaRPr lang="en-US" sz="2600">
              <a:cs typeface="Calibri"/>
            </a:endParaRPr>
          </a:p>
        </p:txBody>
      </p:sp>
    </p:spTree>
    <p:extLst>
      <p:ext uri="{BB962C8B-B14F-4D97-AF65-F5344CB8AC3E}">
        <p14:creationId xmlns:p14="http://schemas.microsoft.com/office/powerpoint/2010/main" val="2772620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B5764-A526-6B6A-5879-85D76B2605D0}"/>
              </a:ext>
            </a:extLst>
          </p:cNvPr>
          <p:cNvSpPr>
            <a:spLocks noGrp="1"/>
          </p:cNvSpPr>
          <p:nvPr>
            <p:ph type="title"/>
          </p:nvPr>
        </p:nvSpPr>
        <p:spPr>
          <a:xfrm>
            <a:off x="620332" y="294538"/>
            <a:ext cx="10647218" cy="1033669"/>
          </a:xfrm>
        </p:spPr>
        <p:txBody>
          <a:bodyPr>
            <a:normAutofit/>
          </a:bodyPr>
          <a:lstStyle/>
          <a:p>
            <a:r>
              <a:rPr lang="en-US" sz="4000" b="1" dirty="0">
                <a:solidFill>
                  <a:srgbClr val="FFFFFF"/>
                </a:solidFill>
                <a:ea typeface="+mj-lt"/>
                <a:cs typeface="+mj-lt"/>
              </a:rPr>
              <a:t>Underfitting</a:t>
            </a:r>
            <a:endParaRPr lang="en-US" sz="4000" b="1">
              <a:solidFill>
                <a:srgbClr val="FFFFFF"/>
              </a:solidFill>
              <a:cs typeface="Calibri Light"/>
            </a:endParaRPr>
          </a:p>
        </p:txBody>
      </p:sp>
      <p:sp>
        <p:nvSpPr>
          <p:cNvPr id="7" name="Content Placeholder 2">
            <a:extLst>
              <a:ext uri="{FF2B5EF4-FFF2-40B4-BE49-F238E27FC236}">
                <a16:creationId xmlns:a16="http://schemas.microsoft.com/office/drawing/2014/main" id="{BE21559A-6269-DBD0-61EE-BE9130A330B5}"/>
              </a:ext>
            </a:extLst>
          </p:cNvPr>
          <p:cNvSpPr>
            <a:spLocks noGrp="1"/>
          </p:cNvSpPr>
          <p:nvPr>
            <p:ph idx="1"/>
          </p:nvPr>
        </p:nvSpPr>
        <p:spPr>
          <a:xfrm>
            <a:off x="620332" y="1599128"/>
            <a:ext cx="11344621" cy="5100032"/>
          </a:xfrm>
        </p:spPr>
        <p:txBody>
          <a:bodyPr vert="horz" lIns="91440" tIns="45720" rIns="91440" bIns="45720" rtlCol="0" anchor="ctr">
            <a:normAutofit/>
          </a:bodyPr>
          <a:lstStyle/>
          <a:p>
            <a:r>
              <a:rPr lang="en-US" sz="2400" dirty="0">
                <a:ea typeface="+mn-lt"/>
                <a:cs typeface="+mn-lt"/>
              </a:rPr>
              <a:t>Underfitting occurs when a </a:t>
            </a:r>
            <a:r>
              <a:rPr lang="en-US" sz="2400" b="1" i="1" dirty="0">
                <a:ea typeface="+mn-lt"/>
                <a:cs typeface="+mn-lt"/>
              </a:rPr>
              <a:t>machine learning model is too simple to capture the underlying patterns in the data. </a:t>
            </a:r>
          </a:p>
          <a:p>
            <a:r>
              <a:rPr lang="en-US" sz="2400" dirty="0">
                <a:ea typeface="+mn-lt"/>
                <a:cs typeface="+mn-lt"/>
              </a:rPr>
              <a:t>In other words, the model is </a:t>
            </a:r>
            <a:r>
              <a:rPr lang="en-US" sz="2400" b="1" i="1" dirty="0">
                <a:ea typeface="+mn-lt"/>
                <a:cs typeface="+mn-lt"/>
              </a:rPr>
              <a:t>not able to fit the training data well enough,</a:t>
            </a:r>
            <a:r>
              <a:rPr lang="en-US" sz="2400" dirty="0">
                <a:ea typeface="+mn-lt"/>
                <a:cs typeface="+mn-lt"/>
              </a:rPr>
              <a:t> resulting in poor performance on both the training and test data.</a:t>
            </a:r>
          </a:p>
          <a:p>
            <a:r>
              <a:rPr lang="en-US" sz="2400" dirty="0">
                <a:ea typeface="+mn-lt"/>
                <a:cs typeface="+mn-lt"/>
              </a:rPr>
              <a:t>Underfitting happens when </a:t>
            </a:r>
            <a:r>
              <a:rPr lang="en-US" sz="2400" b="1" i="1" dirty="0">
                <a:solidFill>
                  <a:srgbClr val="000000"/>
                </a:solidFill>
                <a:ea typeface="+mn-lt"/>
                <a:cs typeface="+mn-lt"/>
              </a:rPr>
              <a:t>the model is too simple or has too few parameters relative to the complexity of the data. </a:t>
            </a:r>
            <a:endParaRPr lang="en-US" sz="2400" b="1" i="1" dirty="0">
              <a:ea typeface="+mn-lt"/>
              <a:cs typeface="+mn-lt"/>
            </a:endParaRPr>
          </a:p>
          <a:p>
            <a:r>
              <a:rPr lang="en-US" sz="2400" dirty="0">
                <a:ea typeface="+mn-lt"/>
                <a:cs typeface="+mn-lt"/>
              </a:rPr>
              <a:t>This means that the model is too </a:t>
            </a:r>
            <a:r>
              <a:rPr lang="en-US" sz="2400" b="1" i="1" dirty="0">
                <a:ea typeface="+mn-lt"/>
                <a:cs typeface="+mn-lt"/>
              </a:rPr>
              <a:t>biased towards a particular subset</a:t>
            </a:r>
            <a:r>
              <a:rPr lang="en-US" sz="2400" dirty="0">
                <a:ea typeface="+mn-lt"/>
                <a:cs typeface="+mn-lt"/>
              </a:rPr>
              <a:t> of features and is not able to generalize well to new, unseen data.</a:t>
            </a:r>
          </a:p>
          <a:p>
            <a:r>
              <a:rPr lang="en-US" sz="2400" dirty="0">
                <a:ea typeface="+mn-lt"/>
                <a:cs typeface="+mn-lt"/>
              </a:rPr>
              <a:t>To detect underfitting, one can monitor the performance of the model on both the training and test data. </a:t>
            </a:r>
          </a:p>
          <a:p>
            <a:r>
              <a:rPr lang="en-US" sz="2400" dirty="0">
                <a:ea typeface="+mn-lt"/>
                <a:cs typeface="+mn-lt"/>
              </a:rPr>
              <a:t>If the performance on both datasets is poor, then it is likely that the model is underfitting. </a:t>
            </a:r>
            <a:endParaRPr lang="en-US" sz="2400">
              <a:cs typeface="Calibri"/>
            </a:endParaRPr>
          </a:p>
        </p:txBody>
      </p:sp>
    </p:spTree>
    <p:extLst>
      <p:ext uri="{BB962C8B-B14F-4D97-AF65-F5344CB8AC3E}">
        <p14:creationId xmlns:p14="http://schemas.microsoft.com/office/powerpoint/2010/main" val="111102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941135" y="548640"/>
            <a:ext cx="10342561" cy="1170396"/>
          </a:xfrm>
        </p:spPr>
        <p:txBody>
          <a:bodyPr/>
          <a:lstStyle/>
          <a:p>
            <a:r>
              <a:rPr lang="en-US" dirty="0"/>
              <a:t>Machine Learning</a:t>
            </a:r>
          </a:p>
        </p:txBody>
      </p:sp>
      <p:sp>
        <p:nvSpPr>
          <p:cNvPr id="3" name="Content Placeholder 2">
            <a:extLst>
              <a:ext uri="{FF2B5EF4-FFF2-40B4-BE49-F238E27FC236}">
                <a16:creationId xmlns:a16="http://schemas.microsoft.com/office/drawing/2014/main" id="{5128B7CC-2989-E0F1-AB68-2DC7AF0C430F}"/>
              </a:ext>
            </a:extLst>
          </p:cNvPr>
          <p:cNvSpPr>
            <a:spLocks noGrp="1"/>
          </p:cNvSpPr>
          <p:nvPr>
            <p:ph idx="1"/>
          </p:nvPr>
        </p:nvSpPr>
        <p:spPr>
          <a:xfrm>
            <a:off x="687134" y="2064892"/>
            <a:ext cx="11259513" cy="4547982"/>
          </a:xfrm>
        </p:spPr>
        <p:txBody>
          <a:bodyPr vert="horz" lIns="91440" tIns="45720" rIns="91440" bIns="45720" rtlCol="0" anchor="t">
            <a:normAutofit/>
          </a:bodyPr>
          <a:lstStyle/>
          <a:p>
            <a:r>
              <a:rPr lang="en-US" dirty="0">
                <a:ea typeface="+mn-lt"/>
                <a:cs typeface="+mn-lt"/>
              </a:rPr>
              <a:t>According to Arthur Samuel </a:t>
            </a:r>
            <a:r>
              <a:rPr lang="en-US" i="1" dirty="0">
                <a:ea typeface="+mn-lt"/>
                <a:cs typeface="+mn-lt"/>
              </a:rPr>
              <a:t>"</a:t>
            </a:r>
            <a:r>
              <a:rPr lang="en-US" b="1" i="1" dirty="0">
                <a:ea typeface="+mn-lt"/>
                <a:cs typeface="+mn-lt"/>
              </a:rPr>
              <a:t>Machine Learning is the field of study that gives computers the ability to learn without being explicitly programmed.</a:t>
            </a:r>
            <a:r>
              <a:rPr lang="en-US" i="1" dirty="0">
                <a:ea typeface="+mn-lt"/>
                <a:cs typeface="+mn-lt"/>
              </a:rPr>
              <a:t>"</a:t>
            </a:r>
            <a:endParaRPr lang="en-US" i="1">
              <a:ea typeface="+mn-lt"/>
              <a:cs typeface="+mn-lt"/>
            </a:endParaRPr>
          </a:p>
          <a:p>
            <a:r>
              <a:rPr lang="en-US" dirty="0"/>
              <a:t>The two main types of machine learning are </a:t>
            </a:r>
            <a:r>
              <a:rPr lang="en-US" b="1" i="1" dirty="0"/>
              <a:t>supervised learning and unsupervised learning. </a:t>
            </a:r>
          </a:p>
          <a:p>
            <a:r>
              <a:rPr lang="en-US" dirty="0"/>
              <a:t>Supervised learning is the type of machine learning that is used most in many real-world applications and has seen the most rapid advancements and innovation. </a:t>
            </a:r>
          </a:p>
          <a:p>
            <a:r>
              <a:rPr lang="en-US" dirty="0"/>
              <a:t>Teaching about learning algorithms is like giving someone a set of tools but even more important things is making sure you are making great use of those tools.</a:t>
            </a:r>
          </a:p>
        </p:txBody>
      </p:sp>
    </p:spTree>
    <p:extLst>
      <p:ext uri="{BB962C8B-B14F-4D97-AF65-F5344CB8AC3E}">
        <p14:creationId xmlns:p14="http://schemas.microsoft.com/office/powerpoint/2010/main" val="2449965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B5764-A526-6B6A-5879-85D76B2605D0}"/>
              </a:ext>
            </a:extLst>
          </p:cNvPr>
          <p:cNvSpPr>
            <a:spLocks noGrp="1"/>
          </p:cNvSpPr>
          <p:nvPr>
            <p:ph type="title"/>
          </p:nvPr>
        </p:nvSpPr>
        <p:spPr>
          <a:xfrm>
            <a:off x="620332" y="294538"/>
            <a:ext cx="10647218" cy="1033669"/>
          </a:xfrm>
        </p:spPr>
        <p:txBody>
          <a:bodyPr>
            <a:normAutofit/>
          </a:bodyPr>
          <a:lstStyle/>
          <a:p>
            <a:r>
              <a:rPr lang="en-US" sz="4000" b="1" dirty="0">
                <a:solidFill>
                  <a:srgbClr val="FFFFFF"/>
                </a:solidFill>
                <a:ea typeface="+mj-lt"/>
                <a:cs typeface="+mj-lt"/>
              </a:rPr>
              <a:t>Overfitting</a:t>
            </a:r>
            <a:endParaRPr lang="en-US" sz="4000" b="1" dirty="0">
              <a:solidFill>
                <a:srgbClr val="FFFFFF"/>
              </a:solidFill>
              <a:cs typeface="Calibri Light"/>
            </a:endParaRPr>
          </a:p>
        </p:txBody>
      </p:sp>
      <p:sp>
        <p:nvSpPr>
          <p:cNvPr id="7" name="Content Placeholder 2">
            <a:extLst>
              <a:ext uri="{FF2B5EF4-FFF2-40B4-BE49-F238E27FC236}">
                <a16:creationId xmlns:a16="http://schemas.microsoft.com/office/drawing/2014/main" id="{BE21559A-6269-DBD0-61EE-BE9130A330B5}"/>
              </a:ext>
            </a:extLst>
          </p:cNvPr>
          <p:cNvSpPr>
            <a:spLocks noGrp="1"/>
          </p:cNvSpPr>
          <p:nvPr>
            <p:ph idx="1"/>
          </p:nvPr>
        </p:nvSpPr>
        <p:spPr>
          <a:xfrm>
            <a:off x="620332" y="1599128"/>
            <a:ext cx="11344621" cy="5100032"/>
          </a:xfrm>
        </p:spPr>
        <p:txBody>
          <a:bodyPr vert="horz" lIns="91440" tIns="45720" rIns="91440" bIns="45720" rtlCol="0" anchor="ctr">
            <a:normAutofit/>
          </a:bodyPr>
          <a:lstStyle/>
          <a:p>
            <a:r>
              <a:rPr lang="en-US" sz="2400" b="1" i="1" dirty="0">
                <a:ea typeface="+mn-lt"/>
                <a:cs typeface="+mn-lt"/>
              </a:rPr>
              <a:t>Overfitting</a:t>
            </a:r>
            <a:r>
              <a:rPr lang="en-US" sz="2400" dirty="0">
                <a:ea typeface="+mn-lt"/>
                <a:cs typeface="+mn-lt"/>
              </a:rPr>
              <a:t> is a common problem in machine learning, which occurs when </a:t>
            </a:r>
            <a:r>
              <a:rPr lang="en-US" sz="2400" b="1" i="1" dirty="0">
                <a:ea typeface="+mn-lt"/>
                <a:cs typeface="+mn-lt"/>
              </a:rPr>
              <a:t>a model is too complex and fits the training data too closely. </a:t>
            </a:r>
          </a:p>
          <a:p>
            <a:r>
              <a:rPr lang="en-US" sz="2400" dirty="0">
                <a:ea typeface="+mn-lt"/>
                <a:cs typeface="+mn-lt"/>
              </a:rPr>
              <a:t>In other words, the </a:t>
            </a:r>
            <a:r>
              <a:rPr lang="en-US" sz="2400" b="1" i="1" dirty="0">
                <a:ea typeface="+mn-lt"/>
                <a:cs typeface="+mn-lt"/>
              </a:rPr>
              <a:t>model becomes too specialized to the training data </a:t>
            </a:r>
            <a:r>
              <a:rPr lang="en-US" sz="2400" dirty="0">
                <a:ea typeface="+mn-lt"/>
                <a:cs typeface="+mn-lt"/>
              </a:rPr>
              <a:t>and does not generalize well to new, unseen data.</a:t>
            </a:r>
          </a:p>
          <a:p>
            <a:r>
              <a:rPr lang="en-US" sz="2400" dirty="0">
                <a:ea typeface="+mn-lt"/>
                <a:cs typeface="+mn-lt"/>
              </a:rPr>
              <a:t>Overfitting happens when a model is too complex or has too many parameters relative to the amount of training data. </a:t>
            </a:r>
          </a:p>
          <a:p>
            <a:r>
              <a:rPr lang="en-US" sz="2400" dirty="0">
                <a:ea typeface="+mn-lt"/>
                <a:cs typeface="+mn-lt"/>
              </a:rPr>
              <a:t>The model starts to </a:t>
            </a:r>
            <a:r>
              <a:rPr lang="en-US" sz="2400" b="1" i="1" dirty="0">
                <a:ea typeface="+mn-lt"/>
                <a:cs typeface="+mn-lt"/>
              </a:rPr>
              <a:t>memorize the training data</a:t>
            </a:r>
            <a:r>
              <a:rPr lang="en-US" sz="2400" dirty="0">
                <a:ea typeface="+mn-lt"/>
                <a:cs typeface="+mn-lt"/>
              </a:rPr>
              <a:t> instead of learning the underlying patterns, resulting in poor performance on new data.</a:t>
            </a:r>
          </a:p>
          <a:p>
            <a:r>
              <a:rPr lang="en-US" sz="2400" dirty="0">
                <a:ea typeface="+mn-lt"/>
                <a:cs typeface="+mn-lt"/>
              </a:rPr>
              <a:t>One way to detect overfitting is to </a:t>
            </a:r>
            <a:r>
              <a:rPr lang="en-US" sz="2400" b="1" i="1" dirty="0">
                <a:ea typeface="+mn-lt"/>
                <a:cs typeface="+mn-lt"/>
              </a:rPr>
              <a:t>monitor the performance of the model </a:t>
            </a:r>
            <a:r>
              <a:rPr lang="en-US" sz="2400" dirty="0">
                <a:ea typeface="+mn-lt"/>
                <a:cs typeface="+mn-lt"/>
              </a:rPr>
              <a:t>on both the training and validation data during training. </a:t>
            </a:r>
          </a:p>
          <a:p>
            <a:r>
              <a:rPr lang="en-US" sz="2400" dirty="0">
                <a:ea typeface="+mn-lt"/>
                <a:cs typeface="+mn-lt"/>
              </a:rPr>
              <a:t>If the </a:t>
            </a:r>
            <a:r>
              <a:rPr lang="en-US" sz="2400" b="1" i="1" dirty="0">
                <a:ea typeface="+mn-lt"/>
                <a:cs typeface="+mn-lt"/>
              </a:rPr>
              <a:t>performance on the training data keeps improving while the performance on the validation data starts to degrade</a:t>
            </a:r>
            <a:r>
              <a:rPr lang="en-US" sz="2400" dirty="0">
                <a:ea typeface="+mn-lt"/>
                <a:cs typeface="+mn-lt"/>
              </a:rPr>
              <a:t>, then it is likely that the model is overfitting.</a:t>
            </a:r>
            <a:endParaRPr lang="en-US" sz="2400">
              <a:cs typeface="Calibri"/>
            </a:endParaRPr>
          </a:p>
        </p:txBody>
      </p:sp>
    </p:spTree>
    <p:extLst>
      <p:ext uri="{BB962C8B-B14F-4D97-AF65-F5344CB8AC3E}">
        <p14:creationId xmlns:p14="http://schemas.microsoft.com/office/powerpoint/2010/main" val="647564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1EC5ED60-5007-DFFB-3362-C2F6D427DCF7}"/>
              </a:ext>
            </a:extLst>
          </p:cNvPr>
          <p:cNvPicPr>
            <a:picLocks noGrp="1" noChangeAspect="1"/>
          </p:cNvPicPr>
          <p:nvPr>
            <p:ph idx="1"/>
          </p:nvPr>
        </p:nvPicPr>
        <p:blipFill>
          <a:blip r:embed="rId2"/>
          <a:stretch>
            <a:fillRect/>
          </a:stretch>
        </p:blipFill>
        <p:spPr>
          <a:xfrm>
            <a:off x="643467" y="1193460"/>
            <a:ext cx="10905066" cy="4471078"/>
          </a:xfrm>
          <a:prstGeom prst="rect">
            <a:avLst/>
          </a:prstGeom>
        </p:spPr>
      </p:pic>
    </p:spTree>
    <p:extLst>
      <p:ext uri="{BB962C8B-B14F-4D97-AF65-F5344CB8AC3E}">
        <p14:creationId xmlns:p14="http://schemas.microsoft.com/office/powerpoint/2010/main" val="41989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F81F08-B3D2-4FCD-AA95-9A7D77BA2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537C28-7D02-447F-9F0C-36DE2D1BF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518"/>
            <a:ext cx="128016" cy="5321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5" descr="A picture containing chart&#10;&#10;Description automatically generated">
            <a:extLst>
              <a:ext uri="{FF2B5EF4-FFF2-40B4-BE49-F238E27FC236}">
                <a16:creationId xmlns:a16="http://schemas.microsoft.com/office/drawing/2014/main" id="{836BE9A7-3FE6-931B-1120-13941CD005BB}"/>
              </a:ext>
            </a:extLst>
          </p:cNvPr>
          <p:cNvPicPr>
            <a:picLocks noGrp="1" noChangeAspect="1"/>
          </p:cNvPicPr>
          <p:nvPr>
            <p:ph idx="1"/>
          </p:nvPr>
        </p:nvPicPr>
        <p:blipFill rotWithShape="1">
          <a:blip r:embed="rId2"/>
          <a:srcRect r="1" b="8159"/>
          <a:stretch/>
        </p:blipFill>
        <p:spPr>
          <a:xfrm>
            <a:off x="232382" y="269208"/>
            <a:ext cx="11613953" cy="5651600"/>
          </a:xfrm>
          <a:prstGeom prst="rect">
            <a:avLst/>
          </a:prstGeom>
        </p:spPr>
      </p:pic>
      <p:sp>
        <p:nvSpPr>
          <p:cNvPr id="14" name="Rectangle 13">
            <a:extLst>
              <a:ext uri="{FF2B5EF4-FFF2-40B4-BE49-F238E27FC236}">
                <a16:creationId xmlns:a16="http://schemas.microsoft.com/office/drawing/2014/main" id="{4EA3CC4C-B1A0-4F1A-9CF7-5A51A4EDE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6197504"/>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349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742F3-B0AE-B013-698A-472869FD1346}"/>
              </a:ext>
            </a:extLst>
          </p:cNvPr>
          <p:cNvSpPr>
            <a:spLocks noGrp="1"/>
          </p:cNvSpPr>
          <p:nvPr>
            <p:ph type="title"/>
          </p:nvPr>
        </p:nvSpPr>
        <p:spPr>
          <a:xfrm>
            <a:off x="878820" y="233712"/>
            <a:ext cx="9945873" cy="1224406"/>
          </a:xfrm>
        </p:spPr>
        <p:txBody>
          <a:bodyPr anchor="b">
            <a:normAutofit/>
          </a:bodyPr>
          <a:lstStyle/>
          <a:p>
            <a:r>
              <a:rPr lang="en-US" sz="4000" b="1" dirty="0">
                <a:ea typeface="+mj-lt"/>
                <a:cs typeface="+mj-lt"/>
              </a:rPr>
              <a:t>Computational Complexity</a:t>
            </a:r>
            <a:endParaRPr lang="en-US" sz="4000" b="1" dirty="0">
              <a:cs typeface="Calibri Light"/>
            </a:endParaRPr>
          </a:p>
        </p:txBody>
      </p:sp>
      <p:sp>
        <p:nvSpPr>
          <p:cNvPr id="3" name="Content Placeholder 2">
            <a:extLst>
              <a:ext uri="{FF2B5EF4-FFF2-40B4-BE49-F238E27FC236}">
                <a16:creationId xmlns:a16="http://schemas.microsoft.com/office/drawing/2014/main" id="{326E702A-0522-A799-E71D-8C18DB1944FD}"/>
              </a:ext>
            </a:extLst>
          </p:cNvPr>
          <p:cNvSpPr>
            <a:spLocks noGrp="1"/>
          </p:cNvSpPr>
          <p:nvPr>
            <p:ph idx="1"/>
          </p:nvPr>
        </p:nvSpPr>
        <p:spPr>
          <a:xfrm>
            <a:off x="792961" y="1860325"/>
            <a:ext cx="11115703" cy="4334413"/>
          </a:xfrm>
        </p:spPr>
        <p:txBody>
          <a:bodyPr vert="horz" lIns="91440" tIns="45720" rIns="91440" bIns="45720" rtlCol="0" anchor="t">
            <a:normAutofit/>
          </a:bodyPr>
          <a:lstStyle/>
          <a:p>
            <a:r>
              <a:rPr lang="en-US" sz="2400" dirty="0">
                <a:ea typeface="+mn-lt"/>
                <a:cs typeface="+mn-lt"/>
              </a:rPr>
              <a:t>Computational Complexity determines how much time and resources are required to train and evaluate a model. </a:t>
            </a:r>
          </a:p>
          <a:p>
            <a:r>
              <a:rPr lang="en-US" sz="2400" dirty="0">
                <a:ea typeface="+mn-lt"/>
                <a:cs typeface="+mn-lt"/>
              </a:rPr>
              <a:t>The computational complexity of a machine learning model is determined by several factors, such as the </a:t>
            </a:r>
            <a:r>
              <a:rPr lang="en-US" sz="2400" b="1" i="1" dirty="0">
                <a:ea typeface="+mn-lt"/>
                <a:cs typeface="+mn-lt"/>
              </a:rPr>
              <a:t>number of features, the size of the training data, and the complexity of the model itself.</a:t>
            </a:r>
          </a:p>
          <a:p>
            <a:r>
              <a:rPr lang="en-US" sz="2400" dirty="0">
                <a:ea typeface="+mn-lt"/>
                <a:cs typeface="+mn-lt"/>
              </a:rPr>
              <a:t>To address computational complexity, there are several techniques that can be used:</a:t>
            </a:r>
            <a:endParaRPr lang="en-US" sz="2400" b="1" i="1" dirty="0">
              <a:cs typeface="Calibri"/>
            </a:endParaRPr>
          </a:p>
          <a:p>
            <a:pPr lvl="1"/>
            <a:r>
              <a:rPr lang="en-US" b="1" i="1" dirty="0">
                <a:ea typeface="+mn-lt"/>
                <a:cs typeface="+mn-lt"/>
              </a:rPr>
              <a:t>Dimensionality reduction</a:t>
            </a:r>
          </a:p>
          <a:p>
            <a:pPr lvl="1"/>
            <a:r>
              <a:rPr lang="en-US" b="1" i="1" dirty="0">
                <a:ea typeface="+mn-lt"/>
                <a:cs typeface="+mn-lt"/>
              </a:rPr>
              <a:t>Sampling</a:t>
            </a:r>
          </a:p>
          <a:p>
            <a:pPr lvl="1"/>
            <a:r>
              <a:rPr lang="en-US" b="1" i="1" dirty="0">
                <a:ea typeface="+mn-lt"/>
                <a:cs typeface="+mn-lt"/>
              </a:rPr>
              <a:t>Model selection</a:t>
            </a:r>
          </a:p>
          <a:p>
            <a:pPr lvl="1"/>
            <a:r>
              <a:rPr lang="en-US" b="1" i="1" dirty="0">
                <a:ea typeface="+mn-lt"/>
                <a:cs typeface="+mn-lt"/>
              </a:rPr>
              <a:t>Hardware acceleration</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084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E68339-1B90-44F9-BCC4-4600A6E24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0B4F4-92CB-44FF-571D-D8FEB38166E2}"/>
              </a:ext>
            </a:extLst>
          </p:cNvPr>
          <p:cNvSpPr>
            <a:spLocks noGrp="1"/>
          </p:cNvSpPr>
          <p:nvPr>
            <p:ph type="title"/>
          </p:nvPr>
        </p:nvSpPr>
        <p:spPr>
          <a:xfrm>
            <a:off x="1525712" y="2400475"/>
            <a:ext cx="9142288" cy="2068222"/>
          </a:xfrm>
        </p:spPr>
        <p:txBody>
          <a:bodyPr vert="horz" lIns="91440" tIns="45720" rIns="91440" bIns="45720" rtlCol="0" anchor="b">
            <a:normAutofit/>
          </a:bodyPr>
          <a:lstStyle/>
          <a:p>
            <a:pPr algn="ctr"/>
            <a:r>
              <a:rPr lang="en-US" sz="5200" b="1" kern="1200" dirty="0">
                <a:latin typeface="+mj-lt"/>
                <a:ea typeface="+mj-ea"/>
                <a:cs typeface="+mj-cs"/>
              </a:rPr>
              <a:t>Thank you</a:t>
            </a:r>
            <a:endParaRPr lang="en-US" sz="5200" b="1" kern="1200" dirty="0">
              <a:latin typeface="+mj-lt"/>
              <a:cs typeface="Calibri Light"/>
            </a:endParaRPr>
          </a:p>
        </p:txBody>
      </p:sp>
      <p:pic>
        <p:nvPicPr>
          <p:cNvPr id="6" name="Graphic 5" descr="Smiling Face with No Fill">
            <a:extLst>
              <a:ext uri="{FF2B5EF4-FFF2-40B4-BE49-F238E27FC236}">
                <a16:creationId xmlns:a16="http://schemas.microsoft.com/office/drawing/2014/main" id="{0C44FA13-AE76-EEE7-925C-159990C2B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8070" y="1133637"/>
            <a:ext cx="1075860" cy="1075860"/>
          </a:xfrm>
          <a:prstGeom prst="rect">
            <a:avLst/>
          </a:prstGeom>
        </p:spPr>
      </p:pic>
    </p:spTree>
    <p:extLst>
      <p:ext uri="{BB962C8B-B14F-4D97-AF65-F5344CB8AC3E}">
        <p14:creationId xmlns:p14="http://schemas.microsoft.com/office/powerpoint/2010/main" val="4246615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Supervised Learning</a:t>
            </a:r>
            <a:endParaRPr lang="en-US"/>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4" descr="A picture containing table&#10;&#10;Description automatically generated">
            <a:extLst>
              <a:ext uri="{FF2B5EF4-FFF2-40B4-BE49-F238E27FC236}">
                <a16:creationId xmlns:a16="http://schemas.microsoft.com/office/drawing/2014/main" id="{B0CFE7E4-F9D4-3377-E8CD-B0075156ECAA}"/>
              </a:ext>
            </a:extLst>
          </p:cNvPr>
          <p:cNvPicPr>
            <a:picLocks noGrp="1" noChangeAspect="1"/>
          </p:cNvPicPr>
          <p:nvPr>
            <p:ph idx="1"/>
          </p:nvPr>
        </p:nvPicPr>
        <p:blipFill>
          <a:blip r:embed="rId2"/>
          <a:stretch>
            <a:fillRect/>
          </a:stretch>
        </p:blipFill>
        <p:spPr>
          <a:xfrm>
            <a:off x="1400760" y="1957033"/>
            <a:ext cx="9401212" cy="4579469"/>
          </a:xfrm>
          <a:prstGeom prst="rect">
            <a:avLst/>
          </a:prstGeom>
        </p:spPr>
      </p:pic>
    </p:spTree>
    <p:extLst>
      <p:ext uri="{BB962C8B-B14F-4D97-AF65-F5344CB8AC3E}">
        <p14:creationId xmlns:p14="http://schemas.microsoft.com/office/powerpoint/2010/main" val="2443594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Regression</a:t>
            </a:r>
            <a:endParaRPr lang="en-US"/>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4" descr="Chart, scatter chart&#10;&#10;Description automatically generated">
            <a:extLst>
              <a:ext uri="{FF2B5EF4-FFF2-40B4-BE49-F238E27FC236}">
                <a16:creationId xmlns:a16="http://schemas.microsoft.com/office/drawing/2014/main" id="{45665A0A-CE39-D9FD-3284-DC4100DF0B48}"/>
              </a:ext>
            </a:extLst>
          </p:cNvPr>
          <p:cNvPicPr>
            <a:picLocks noGrp="1" noChangeAspect="1"/>
          </p:cNvPicPr>
          <p:nvPr>
            <p:ph idx="1"/>
          </p:nvPr>
        </p:nvPicPr>
        <p:blipFill>
          <a:blip r:embed="rId2"/>
          <a:stretch>
            <a:fillRect/>
          </a:stretch>
        </p:blipFill>
        <p:spPr>
          <a:xfrm>
            <a:off x="1572082" y="1999963"/>
            <a:ext cx="9037102" cy="4740455"/>
          </a:xfrm>
          <a:prstGeom prst="rect">
            <a:avLst/>
          </a:prstGeom>
        </p:spPr>
      </p:pic>
    </p:spTree>
    <p:extLst>
      <p:ext uri="{BB962C8B-B14F-4D97-AF65-F5344CB8AC3E}">
        <p14:creationId xmlns:p14="http://schemas.microsoft.com/office/powerpoint/2010/main" val="126627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DBDA16-DE2C-BE5B-AEED-17C8D66E708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100"/>
              <a:t>Classification: Breast Cancer Detection</a:t>
            </a:r>
          </a:p>
        </p:txBody>
      </p:sp>
      <p:sp>
        <p:nvSpPr>
          <p:cNvPr id="19" name="Rectangle: Rounded Corners 1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6">
            <a:extLst>
              <a:ext uri="{FF2B5EF4-FFF2-40B4-BE49-F238E27FC236}">
                <a16:creationId xmlns:a16="http://schemas.microsoft.com/office/drawing/2014/main" id="{1C67A767-96DA-F451-3F33-9E65758BDF16}"/>
              </a:ext>
            </a:extLst>
          </p:cNvPr>
          <p:cNvPicPr>
            <a:picLocks noGrp="1" noChangeAspect="1"/>
          </p:cNvPicPr>
          <p:nvPr>
            <p:ph idx="1"/>
          </p:nvPr>
        </p:nvPicPr>
        <p:blipFill>
          <a:blip r:embed="rId2"/>
          <a:stretch>
            <a:fillRect/>
          </a:stretch>
        </p:blipFill>
        <p:spPr>
          <a:xfrm>
            <a:off x="385572" y="2246194"/>
            <a:ext cx="11420856" cy="3883091"/>
          </a:xfrm>
          <a:prstGeom prst="rect">
            <a:avLst/>
          </a:prstGeom>
        </p:spPr>
      </p:pic>
    </p:spTree>
    <p:extLst>
      <p:ext uri="{BB962C8B-B14F-4D97-AF65-F5344CB8AC3E}">
        <p14:creationId xmlns:p14="http://schemas.microsoft.com/office/powerpoint/2010/main" val="41896984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BoxVTI">
  <a:themeElements>
    <a:clrScheme name="AnalogousFromDarkSeedLeftStep">
      <a:dk1>
        <a:srgbClr val="000000"/>
      </a:dk1>
      <a:lt1>
        <a:srgbClr val="FFFFFF"/>
      </a:lt1>
      <a:dk2>
        <a:srgbClr val="1C2F32"/>
      </a:dk2>
      <a:lt2>
        <a:srgbClr val="F0F3F0"/>
      </a:lt2>
      <a:accent1>
        <a:srgbClr val="C34DBC"/>
      </a:accent1>
      <a:accent2>
        <a:srgbClr val="873BB1"/>
      </a:accent2>
      <a:accent3>
        <a:srgbClr val="674DC3"/>
      </a:accent3>
      <a:accent4>
        <a:srgbClr val="3E54B3"/>
      </a:accent4>
      <a:accent5>
        <a:srgbClr val="4D95C3"/>
      </a:accent5>
      <a:accent6>
        <a:srgbClr val="3BB1AE"/>
      </a:accent6>
      <a:hlink>
        <a:srgbClr val="3F78BF"/>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64</Slides>
  <Notes>0</Notes>
  <HiddenSlides>0</HiddenSlides>
  <MMClips>0</MMClips>
  <ScaleCrop>false</ScaleCrop>
  <HeadingPairs>
    <vt:vector size="4" baseType="variant">
      <vt:variant>
        <vt:lpstr>Theme</vt:lpstr>
      </vt:variant>
      <vt:variant>
        <vt:i4>2</vt:i4>
      </vt:variant>
      <vt:variant>
        <vt:lpstr>Slide Titles</vt:lpstr>
      </vt:variant>
      <vt:variant>
        <vt:i4>64</vt:i4>
      </vt:variant>
    </vt:vector>
  </HeadingPairs>
  <TitlesOfParts>
    <vt:vector size="66" baseType="lpstr">
      <vt:lpstr>office theme</vt:lpstr>
      <vt:lpstr>AccentBoxVTI</vt:lpstr>
      <vt:lpstr>Pattern Recognition </vt:lpstr>
      <vt:lpstr>Course Outline</vt:lpstr>
      <vt:lpstr>PowerPoint Presentation</vt:lpstr>
      <vt:lpstr>Machine Learning</vt:lpstr>
      <vt:lpstr>Machine Learning</vt:lpstr>
      <vt:lpstr>Machine Learning</vt:lpstr>
      <vt:lpstr>Supervised Learning</vt:lpstr>
      <vt:lpstr>Regression</vt:lpstr>
      <vt:lpstr>Classification: Breast Cancer Detection</vt:lpstr>
      <vt:lpstr>Classification: Breast Cancer Detection with two or more inputs</vt:lpstr>
      <vt:lpstr>Classification: Breast Cancer Detection with two or more inputs</vt:lpstr>
      <vt:lpstr>Classification: Breast Cancer Detection with two or more inputs</vt:lpstr>
      <vt:lpstr>Supervised Learning</vt:lpstr>
      <vt:lpstr>Unsupervised Learning</vt:lpstr>
      <vt:lpstr>Unsupervised Learning</vt:lpstr>
      <vt:lpstr>Grouping Students</vt:lpstr>
      <vt:lpstr>Grouping Students</vt:lpstr>
      <vt:lpstr>Unsupervised Learning</vt:lpstr>
      <vt:lpstr>Pattern Recognition </vt:lpstr>
      <vt:lpstr>Classification Problems </vt:lpstr>
      <vt:lpstr>Classification Problems </vt:lpstr>
      <vt:lpstr>Building a Classifier</vt:lpstr>
      <vt:lpstr>Data collection and preparation </vt:lpstr>
      <vt:lpstr>Feature selection and engineering</vt:lpstr>
      <vt:lpstr>Model selection </vt:lpstr>
      <vt:lpstr>PowerPoint Presentation</vt:lpstr>
      <vt:lpstr>PowerPoint Presentation</vt:lpstr>
      <vt:lpstr>Training the model </vt:lpstr>
      <vt:lpstr>Hyperparameter tuning </vt:lpstr>
      <vt:lpstr>Evaluating the model </vt:lpstr>
      <vt:lpstr>Deploying the model </vt:lpstr>
      <vt:lpstr>Classifier Building</vt:lpstr>
      <vt:lpstr>Classifier Building</vt:lpstr>
      <vt:lpstr>Evaluating Classifier</vt:lpstr>
      <vt:lpstr>Evaluating Classifier</vt:lpstr>
      <vt:lpstr>PowerPoint Presentation</vt:lpstr>
      <vt:lpstr>ROC Curve</vt:lpstr>
      <vt:lpstr>Evaluating Classifier</vt:lpstr>
      <vt:lpstr>PowerPoint Presentation</vt:lpstr>
      <vt:lpstr>PowerPoint Presentation</vt:lpstr>
      <vt:lpstr>Nearest Neighbor Methods</vt:lpstr>
      <vt:lpstr>k-Nearest Neighbor</vt:lpstr>
      <vt:lpstr>k-Nearest Neighbor</vt:lpstr>
      <vt:lpstr>k-Nearest Neighbor</vt:lpstr>
      <vt:lpstr>Example k-Nearest Neighbor</vt:lpstr>
      <vt:lpstr>How does K-NN work?</vt:lpstr>
      <vt:lpstr>Suppose we have a new data point and we need to put it in the required category. Consider the below image:</vt:lpstr>
      <vt:lpstr>PowerPoint Presentation</vt:lpstr>
      <vt:lpstr>By calculating the Euclidean distance we got the nearest neighbors, as three nearest neighbors in category A and two nearest neighbors in category B. </vt:lpstr>
      <vt:lpstr>How to select the value of K in the K-NN Algorithm?</vt:lpstr>
      <vt:lpstr>Advantages of KNN Algorithm</vt:lpstr>
      <vt:lpstr>Disadvantages of KNN Algorithm</vt:lpstr>
      <vt:lpstr>Hands on Practice</vt:lpstr>
      <vt:lpstr>Compute Euclidean distances</vt:lpstr>
      <vt:lpstr>PowerPoint Presentation</vt:lpstr>
      <vt:lpstr>Training</vt:lpstr>
      <vt:lpstr>Validation </vt:lpstr>
      <vt:lpstr>Testing </vt:lpstr>
      <vt:lpstr>Underfitting</vt:lpstr>
      <vt:lpstr>Overfitting</vt:lpstr>
      <vt:lpstr>PowerPoint Presentation</vt:lpstr>
      <vt:lpstr>PowerPoint Presentation</vt:lpstr>
      <vt:lpstr>Computational Complexity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Recognition </dc:title>
  <dc:creator/>
  <cp:lastModifiedBy/>
  <cp:revision>820</cp:revision>
  <dcterms:created xsi:type="dcterms:W3CDTF">2023-04-23T03:30:32Z</dcterms:created>
  <dcterms:modified xsi:type="dcterms:W3CDTF">2024-05-16T16:37:04Z</dcterms:modified>
</cp:coreProperties>
</file>